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4" r:id="rId2"/>
    <p:sldMasterId id="2147483782" r:id="rId3"/>
  </p:sldMasterIdLst>
  <p:sldIdLst>
    <p:sldId id="256" r:id="rId4"/>
    <p:sldId id="257" r:id="rId5"/>
    <p:sldId id="258" r:id="rId6"/>
    <p:sldId id="259" r:id="rId7"/>
    <p:sldId id="260" r:id="rId8"/>
    <p:sldId id="267" r:id="rId9"/>
    <p:sldId id="262" r:id="rId10"/>
    <p:sldId id="272" r:id="rId11"/>
    <p:sldId id="261" r:id="rId12"/>
    <p:sldId id="273" r:id="rId13"/>
    <p:sldId id="263" r:id="rId14"/>
    <p:sldId id="264" r:id="rId15"/>
    <p:sldId id="270" r:id="rId16"/>
    <p:sldId id="265" r:id="rId17"/>
    <p:sldId id="268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5AC86-FCA3-4DB8-8C60-CC4BF3D2A3E9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E43870-4BC0-41AD-9937-9BA2CBB0E56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4137C9-6449-4C3D-9CAB-F89468E04EF9}" type="parTrans" cxnId="{CA12759C-45ED-4D10-B1D4-8C1B852BF0BB}">
      <dgm:prSet/>
      <dgm:spPr/>
      <dgm:t>
        <a:bodyPr/>
        <a:lstStyle/>
        <a:p>
          <a:endParaRPr lang="en-US"/>
        </a:p>
      </dgm:t>
    </dgm:pt>
    <dgm:pt modelId="{447020CD-095F-4EF7-82F4-17C38C3CCAC8}" type="sibTrans" cxnId="{CA12759C-45ED-4D10-B1D4-8C1B852BF0BB}">
      <dgm:prSet/>
      <dgm:spPr/>
      <dgm:t>
        <a:bodyPr/>
        <a:lstStyle/>
        <a:p>
          <a:endParaRPr lang="en-US"/>
        </a:p>
      </dgm:t>
    </dgm:pt>
    <dgm:pt modelId="{1A967BAA-27E9-414C-9091-530168855BC6}">
      <dgm:prSet phldrT="[Text]" custT="1"/>
      <dgm:spPr/>
      <dgm:t>
        <a:bodyPr/>
        <a:lstStyle/>
        <a:p>
          <a:r>
            <a:rPr lang="bn-BD" sz="9600" b="1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9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5E8B6E-BCF0-4624-8BDC-58F86E83CDB5}" type="parTrans" cxnId="{E4E02A06-DF81-4FAD-843B-D1EB37FACA12}">
      <dgm:prSet/>
      <dgm:spPr/>
      <dgm:t>
        <a:bodyPr/>
        <a:lstStyle/>
        <a:p>
          <a:endParaRPr lang="en-US"/>
        </a:p>
      </dgm:t>
    </dgm:pt>
    <dgm:pt modelId="{0478D0C2-9ECD-43C9-AD88-077B08AB4C54}" type="sibTrans" cxnId="{E4E02A06-DF81-4FAD-843B-D1EB37FACA12}">
      <dgm:prSet/>
      <dgm:spPr/>
      <dgm:t>
        <a:bodyPr/>
        <a:lstStyle/>
        <a:p>
          <a:endParaRPr lang="en-US"/>
        </a:p>
      </dgm:t>
    </dgm:pt>
    <dgm:pt modelId="{CDC7215B-8568-4AA2-9374-66F010B1B187}">
      <dgm:prSet phldrT="[Text]" custT="1"/>
      <dgm:spPr/>
      <dgm:t>
        <a:bodyPr/>
        <a:lstStyle/>
        <a:p>
          <a:r>
            <a:rPr lang="bn-BD" sz="960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9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2D9727-8F9D-4765-BAFE-7C4985844E00}" type="parTrans" cxnId="{29130F11-DC54-4691-8D8E-840B347388EF}">
      <dgm:prSet/>
      <dgm:spPr/>
      <dgm:t>
        <a:bodyPr/>
        <a:lstStyle/>
        <a:p>
          <a:endParaRPr lang="en-US"/>
        </a:p>
      </dgm:t>
    </dgm:pt>
    <dgm:pt modelId="{8C1682E0-4A03-4282-A026-03C9B1BF4174}" type="sibTrans" cxnId="{29130F11-DC54-4691-8D8E-840B347388EF}">
      <dgm:prSet/>
      <dgm:spPr/>
      <dgm:t>
        <a:bodyPr/>
        <a:lstStyle/>
        <a:p>
          <a:endParaRPr lang="en-US"/>
        </a:p>
      </dgm:t>
    </dgm:pt>
    <dgm:pt modelId="{FEC077EE-6AD5-4B4D-B4F1-8E0FBA4CAD47}">
      <dgm:prSet phldrT="[Text]" custT="1"/>
      <dgm:spPr/>
      <dgm:t>
        <a:bodyPr/>
        <a:lstStyle/>
        <a:p>
          <a:r>
            <a:rPr lang="bn-BD" sz="880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8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FAA8DD-833E-40E7-9E7A-421622FFA6E6}" type="parTrans" cxnId="{CB94876C-22E2-4B30-9E2E-704A02D5E98C}">
      <dgm:prSet/>
      <dgm:spPr/>
      <dgm:t>
        <a:bodyPr/>
        <a:lstStyle/>
        <a:p>
          <a:endParaRPr lang="en-US"/>
        </a:p>
      </dgm:t>
    </dgm:pt>
    <dgm:pt modelId="{EB9D2D81-4E75-4212-9A82-0B497CE37BA5}" type="sibTrans" cxnId="{CB94876C-22E2-4B30-9E2E-704A02D5E98C}">
      <dgm:prSet/>
      <dgm:spPr/>
      <dgm:t>
        <a:bodyPr/>
        <a:lstStyle/>
        <a:p>
          <a:endParaRPr lang="en-US"/>
        </a:p>
      </dgm:t>
    </dgm:pt>
    <dgm:pt modelId="{D325CB33-B4A7-4D8F-9698-107CF5EF14CD}">
      <dgm:prSet phldrT="[Text]" custT="1"/>
      <dgm:spPr/>
      <dgm:t>
        <a:bodyPr/>
        <a:lstStyle/>
        <a:p>
          <a:r>
            <a:rPr lang="bn-BD" sz="1380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13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4BE9D-1B3C-4DD0-AD70-73452A4EB95E}" type="parTrans" cxnId="{4E07D05B-3F00-4BE5-8439-E1666E12DF53}">
      <dgm:prSet/>
      <dgm:spPr/>
      <dgm:t>
        <a:bodyPr/>
        <a:lstStyle/>
        <a:p>
          <a:endParaRPr lang="en-US"/>
        </a:p>
      </dgm:t>
    </dgm:pt>
    <dgm:pt modelId="{519215E1-45DC-497F-9D32-7FE508D13F64}" type="sibTrans" cxnId="{4E07D05B-3F00-4BE5-8439-E1666E12DF53}">
      <dgm:prSet/>
      <dgm:spPr/>
      <dgm:t>
        <a:bodyPr/>
        <a:lstStyle/>
        <a:p>
          <a:endParaRPr lang="en-US"/>
        </a:p>
      </dgm:t>
    </dgm:pt>
    <dgm:pt modelId="{4DA98917-2628-4A92-AF5A-F9811728AD9D}">
      <dgm:prSet custT="1"/>
      <dgm:spPr/>
      <dgm:t>
        <a:bodyPr/>
        <a:lstStyle/>
        <a:p>
          <a:r>
            <a:rPr lang="bn-BD" sz="115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11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F1E50E-A537-465B-97F7-BEEB4CB61B4D}" type="parTrans" cxnId="{4A7686DB-4C7A-49AB-A8EE-029562AD8951}">
      <dgm:prSet/>
      <dgm:spPr/>
      <dgm:t>
        <a:bodyPr/>
        <a:lstStyle/>
        <a:p>
          <a:endParaRPr lang="en-US"/>
        </a:p>
      </dgm:t>
    </dgm:pt>
    <dgm:pt modelId="{D1369155-34A9-4E5C-BE69-9B8469F89220}" type="sibTrans" cxnId="{4A7686DB-4C7A-49AB-A8EE-029562AD8951}">
      <dgm:prSet/>
      <dgm:spPr/>
      <dgm:t>
        <a:bodyPr/>
        <a:lstStyle/>
        <a:p>
          <a:endParaRPr lang="en-US"/>
        </a:p>
      </dgm:t>
    </dgm:pt>
    <dgm:pt modelId="{47193A2D-C180-40ED-B8ED-506B45A0D01E}" type="pres">
      <dgm:prSet presAssocID="{A4C5AC86-FCA3-4DB8-8C60-CC4BF3D2A3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FD32B-C9FC-48E5-A99E-B4470879494E}" type="pres">
      <dgm:prSet presAssocID="{2CE43870-4BC0-41AD-9937-9BA2CBB0E565}" presName="centerShape" presStyleLbl="node0" presStyleIdx="0" presStyleCnt="1"/>
      <dgm:spPr/>
      <dgm:t>
        <a:bodyPr/>
        <a:lstStyle/>
        <a:p>
          <a:endParaRPr lang="en-US"/>
        </a:p>
      </dgm:t>
    </dgm:pt>
    <dgm:pt modelId="{8C589966-EB44-408A-B1F5-93DE304F70EB}" type="pres">
      <dgm:prSet presAssocID="{495E8B6E-BCF0-4624-8BDC-58F86E83CDB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8C8697C-362E-4C56-AC12-C1F25181DE12}" type="pres">
      <dgm:prSet presAssocID="{495E8B6E-BCF0-4624-8BDC-58F86E83CDB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5088094-E4DA-414E-B4B5-39A2344F2E9B}" type="pres">
      <dgm:prSet presAssocID="{1A967BAA-27E9-414C-9091-530168855B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F7AB-924B-489A-99FA-12D3469AFFC1}" type="pres">
      <dgm:prSet presAssocID="{CD2D9727-8F9D-4765-BAFE-7C4985844E0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A9F6B5C-EC36-4FAD-9897-4110DC86BB29}" type="pres">
      <dgm:prSet presAssocID="{CD2D9727-8F9D-4765-BAFE-7C4985844E0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25D95F3-35A9-4379-A90F-DC17530BEB0A}" type="pres">
      <dgm:prSet presAssocID="{CDC7215B-8568-4AA2-9374-66F010B1B1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92AAB-0EA6-475C-8C92-B7415276C120}" type="pres">
      <dgm:prSet presAssocID="{95FAA8DD-833E-40E7-9E7A-421622FFA6E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C6825EC-7B42-42A0-A8E4-78D69D1117E9}" type="pres">
      <dgm:prSet presAssocID="{95FAA8DD-833E-40E7-9E7A-421622FFA6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CDEA9C9-AE9F-4AD5-911B-7210F53A07C4}" type="pres">
      <dgm:prSet presAssocID="{FEC077EE-6AD5-4B4D-B4F1-8E0FBA4CAD47}" presName="node" presStyleLbl="node1" presStyleIdx="2" presStyleCnt="5" custRadScaleRad="99134" custRadScaleInc="-4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8F753-B959-4E99-8139-42F41B16DD6D}" type="pres">
      <dgm:prSet presAssocID="{EFE4BE9D-1B3C-4DD0-AD70-73452A4EB95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DBD5C0C-8CB8-48E6-A4BA-2487D9980FF9}" type="pres">
      <dgm:prSet presAssocID="{EFE4BE9D-1B3C-4DD0-AD70-73452A4EB95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D9533D6-3CC0-43E9-9236-9594371A5DFC}" type="pres">
      <dgm:prSet presAssocID="{D325CB33-B4A7-4D8F-9698-107CF5EF14CD}" presName="node" presStyleLbl="node1" presStyleIdx="3" presStyleCnt="5" custRadScaleRad="98776" custRadScaleInc="-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3E44C-4F00-473D-81AE-3C595876C8C3}" type="pres">
      <dgm:prSet presAssocID="{94F1E50E-A537-465B-97F7-BEEB4CB61B4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90FF922-45CC-4E40-B1A9-084F8E01E2DF}" type="pres">
      <dgm:prSet presAssocID="{94F1E50E-A537-465B-97F7-BEEB4CB61B4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A9E012F-2CFF-41FE-A997-B15725384122}" type="pres">
      <dgm:prSet presAssocID="{4DA98917-2628-4A92-AF5A-F9811728AD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686DB-4C7A-49AB-A8EE-029562AD8951}" srcId="{2CE43870-4BC0-41AD-9937-9BA2CBB0E565}" destId="{4DA98917-2628-4A92-AF5A-F9811728AD9D}" srcOrd="4" destOrd="0" parTransId="{94F1E50E-A537-465B-97F7-BEEB4CB61B4D}" sibTransId="{D1369155-34A9-4E5C-BE69-9B8469F89220}"/>
    <dgm:cxn modelId="{33F03D8C-BA4F-408D-A80E-44BAEA5C00A6}" type="presOf" srcId="{94F1E50E-A537-465B-97F7-BEEB4CB61B4D}" destId="{1483E44C-4F00-473D-81AE-3C595876C8C3}" srcOrd="0" destOrd="0" presId="urn:microsoft.com/office/officeart/2005/8/layout/radial5"/>
    <dgm:cxn modelId="{CB94876C-22E2-4B30-9E2E-704A02D5E98C}" srcId="{2CE43870-4BC0-41AD-9937-9BA2CBB0E565}" destId="{FEC077EE-6AD5-4B4D-B4F1-8E0FBA4CAD47}" srcOrd="2" destOrd="0" parTransId="{95FAA8DD-833E-40E7-9E7A-421622FFA6E6}" sibTransId="{EB9D2D81-4E75-4212-9A82-0B497CE37BA5}"/>
    <dgm:cxn modelId="{58B1C0DB-386E-48A5-8F35-5CEF26D40DD0}" type="presOf" srcId="{CDC7215B-8568-4AA2-9374-66F010B1B187}" destId="{B25D95F3-35A9-4379-A90F-DC17530BEB0A}" srcOrd="0" destOrd="0" presId="urn:microsoft.com/office/officeart/2005/8/layout/radial5"/>
    <dgm:cxn modelId="{2A2B6A39-8C5B-4C50-8DD6-B303E18DEA3E}" type="presOf" srcId="{EFE4BE9D-1B3C-4DD0-AD70-73452A4EB95E}" destId="{DDBD5C0C-8CB8-48E6-A4BA-2487D9980FF9}" srcOrd="1" destOrd="0" presId="urn:microsoft.com/office/officeart/2005/8/layout/radial5"/>
    <dgm:cxn modelId="{88CDC64D-1551-42E9-8A6B-613B010AF25B}" type="presOf" srcId="{CD2D9727-8F9D-4765-BAFE-7C4985844E00}" destId="{5105F7AB-924B-489A-99FA-12D3469AFFC1}" srcOrd="0" destOrd="0" presId="urn:microsoft.com/office/officeart/2005/8/layout/radial5"/>
    <dgm:cxn modelId="{4E07D05B-3F00-4BE5-8439-E1666E12DF53}" srcId="{2CE43870-4BC0-41AD-9937-9BA2CBB0E565}" destId="{D325CB33-B4A7-4D8F-9698-107CF5EF14CD}" srcOrd="3" destOrd="0" parTransId="{EFE4BE9D-1B3C-4DD0-AD70-73452A4EB95E}" sibTransId="{519215E1-45DC-497F-9D32-7FE508D13F64}"/>
    <dgm:cxn modelId="{E4E02A06-DF81-4FAD-843B-D1EB37FACA12}" srcId="{2CE43870-4BC0-41AD-9937-9BA2CBB0E565}" destId="{1A967BAA-27E9-414C-9091-530168855BC6}" srcOrd="0" destOrd="0" parTransId="{495E8B6E-BCF0-4624-8BDC-58F86E83CDB5}" sibTransId="{0478D0C2-9ECD-43C9-AD88-077B08AB4C54}"/>
    <dgm:cxn modelId="{FAA1E31D-9ACC-4C75-92FD-81B63DF9E98C}" type="presOf" srcId="{1A967BAA-27E9-414C-9091-530168855BC6}" destId="{15088094-E4DA-414E-B4B5-39A2344F2E9B}" srcOrd="0" destOrd="0" presId="urn:microsoft.com/office/officeart/2005/8/layout/radial5"/>
    <dgm:cxn modelId="{29130F11-DC54-4691-8D8E-840B347388EF}" srcId="{2CE43870-4BC0-41AD-9937-9BA2CBB0E565}" destId="{CDC7215B-8568-4AA2-9374-66F010B1B187}" srcOrd="1" destOrd="0" parTransId="{CD2D9727-8F9D-4765-BAFE-7C4985844E00}" sibTransId="{8C1682E0-4A03-4282-A026-03C9B1BF4174}"/>
    <dgm:cxn modelId="{3C90BB02-D620-406E-A13B-BD04A8BD62AB}" type="presOf" srcId="{CD2D9727-8F9D-4765-BAFE-7C4985844E00}" destId="{0A9F6B5C-EC36-4FAD-9897-4110DC86BB29}" srcOrd="1" destOrd="0" presId="urn:microsoft.com/office/officeart/2005/8/layout/radial5"/>
    <dgm:cxn modelId="{EC978DB9-4711-480E-B0B7-2D991FD8D960}" type="presOf" srcId="{95FAA8DD-833E-40E7-9E7A-421622FFA6E6}" destId="{87292AAB-0EA6-475C-8C92-B7415276C120}" srcOrd="0" destOrd="0" presId="urn:microsoft.com/office/officeart/2005/8/layout/radial5"/>
    <dgm:cxn modelId="{FB2C99F8-61E9-444A-AA79-6722DBDFC140}" type="presOf" srcId="{EFE4BE9D-1B3C-4DD0-AD70-73452A4EB95E}" destId="{1658F753-B959-4E99-8139-42F41B16DD6D}" srcOrd="0" destOrd="0" presId="urn:microsoft.com/office/officeart/2005/8/layout/radial5"/>
    <dgm:cxn modelId="{762AB863-6ECD-4B2F-B425-BBBCA340D149}" type="presOf" srcId="{495E8B6E-BCF0-4624-8BDC-58F86E83CDB5}" destId="{8C589966-EB44-408A-B1F5-93DE304F70EB}" srcOrd="0" destOrd="0" presId="urn:microsoft.com/office/officeart/2005/8/layout/radial5"/>
    <dgm:cxn modelId="{FCA9089D-E717-4859-90B6-F548C93FAC8B}" type="presOf" srcId="{2CE43870-4BC0-41AD-9937-9BA2CBB0E565}" destId="{F72FD32B-C9FC-48E5-A99E-B4470879494E}" srcOrd="0" destOrd="0" presId="urn:microsoft.com/office/officeart/2005/8/layout/radial5"/>
    <dgm:cxn modelId="{C3CC1C0E-D4CD-4BAF-8069-A5B46093D050}" type="presOf" srcId="{94F1E50E-A537-465B-97F7-BEEB4CB61B4D}" destId="{A90FF922-45CC-4E40-B1A9-084F8E01E2DF}" srcOrd="1" destOrd="0" presId="urn:microsoft.com/office/officeart/2005/8/layout/radial5"/>
    <dgm:cxn modelId="{F3162D64-4012-46B4-AF4C-2FB7A0375C44}" type="presOf" srcId="{495E8B6E-BCF0-4624-8BDC-58F86E83CDB5}" destId="{A8C8697C-362E-4C56-AC12-C1F25181DE12}" srcOrd="1" destOrd="0" presId="urn:microsoft.com/office/officeart/2005/8/layout/radial5"/>
    <dgm:cxn modelId="{CA12759C-45ED-4D10-B1D4-8C1B852BF0BB}" srcId="{A4C5AC86-FCA3-4DB8-8C60-CC4BF3D2A3E9}" destId="{2CE43870-4BC0-41AD-9937-9BA2CBB0E565}" srcOrd="0" destOrd="0" parTransId="{974137C9-6449-4C3D-9CAB-F89468E04EF9}" sibTransId="{447020CD-095F-4EF7-82F4-17C38C3CCAC8}"/>
    <dgm:cxn modelId="{EA607922-CD9A-4245-91E8-C1A297F0B6BE}" type="presOf" srcId="{A4C5AC86-FCA3-4DB8-8C60-CC4BF3D2A3E9}" destId="{47193A2D-C180-40ED-B8ED-506B45A0D01E}" srcOrd="0" destOrd="0" presId="urn:microsoft.com/office/officeart/2005/8/layout/radial5"/>
    <dgm:cxn modelId="{66038C27-7E88-44A3-972B-9A23BD6B46C6}" type="presOf" srcId="{4DA98917-2628-4A92-AF5A-F9811728AD9D}" destId="{1A9E012F-2CFF-41FE-A997-B15725384122}" srcOrd="0" destOrd="0" presId="urn:microsoft.com/office/officeart/2005/8/layout/radial5"/>
    <dgm:cxn modelId="{1B27F0D3-62B5-4EFF-AA77-D72BCA1E01F1}" type="presOf" srcId="{D325CB33-B4A7-4D8F-9698-107CF5EF14CD}" destId="{6D9533D6-3CC0-43E9-9236-9594371A5DFC}" srcOrd="0" destOrd="0" presId="urn:microsoft.com/office/officeart/2005/8/layout/radial5"/>
    <dgm:cxn modelId="{CCC3C03B-9A5F-4A8A-9F2C-1D05C5AD81F1}" type="presOf" srcId="{FEC077EE-6AD5-4B4D-B4F1-8E0FBA4CAD47}" destId="{1CDEA9C9-AE9F-4AD5-911B-7210F53A07C4}" srcOrd="0" destOrd="0" presId="urn:microsoft.com/office/officeart/2005/8/layout/radial5"/>
    <dgm:cxn modelId="{AA33780E-BCB4-46B2-9154-B5817EA6E5FE}" type="presOf" srcId="{95FAA8DD-833E-40E7-9E7A-421622FFA6E6}" destId="{6C6825EC-7B42-42A0-A8E4-78D69D1117E9}" srcOrd="1" destOrd="0" presId="urn:microsoft.com/office/officeart/2005/8/layout/radial5"/>
    <dgm:cxn modelId="{6CD238DB-7916-4886-AE58-195E797D097A}" type="presParOf" srcId="{47193A2D-C180-40ED-B8ED-506B45A0D01E}" destId="{F72FD32B-C9FC-48E5-A99E-B4470879494E}" srcOrd="0" destOrd="0" presId="urn:microsoft.com/office/officeart/2005/8/layout/radial5"/>
    <dgm:cxn modelId="{590A743D-71A7-4D17-8E24-5ACA581B1C0F}" type="presParOf" srcId="{47193A2D-C180-40ED-B8ED-506B45A0D01E}" destId="{8C589966-EB44-408A-B1F5-93DE304F70EB}" srcOrd="1" destOrd="0" presId="urn:microsoft.com/office/officeart/2005/8/layout/radial5"/>
    <dgm:cxn modelId="{9F089824-1EC8-4CF8-952B-9B99AC7F90A0}" type="presParOf" srcId="{8C589966-EB44-408A-B1F5-93DE304F70EB}" destId="{A8C8697C-362E-4C56-AC12-C1F25181DE12}" srcOrd="0" destOrd="0" presId="urn:microsoft.com/office/officeart/2005/8/layout/radial5"/>
    <dgm:cxn modelId="{AD7216C7-832C-434C-A347-566D7DD5D2B6}" type="presParOf" srcId="{47193A2D-C180-40ED-B8ED-506B45A0D01E}" destId="{15088094-E4DA-414E-B4B5-39A2344F2E9B}" srcOrd="2" destOrd="0" presId="urn:microsoft.com/office/officeart/2005/8/layout/radial5"/>
    <dgm:cxn modelId="{5F948B16-BF7A-4B65-AF84-0B12CAF0F688}" type="presParOf" srcId="{47193A2D-C180-40ED-B8ED-506B45A0D01E}" destId="{5105F7AB-924B-489A-99FA-12D3469AFFC1}" srcOrd="3" destOrd="0" presId="urn:microsoft.com/office/officeart/2005/8/layout/radial5"/>
    <dgm:cxn modelId="{71AB7652-33FD-4152-9638-EFBF1F79E351}" type="presParOf" srcId="{5105F7AB-924B-489A-99FA-12D3469AFFC1}" destId="{0A9F6B5C-EC36-4FAD-9897-4110DC86BB29}" srcOrd="0" destOrd="0" presId="urn:microsoft.com/office/officeart/2005/8/layout/radial5"/>
    <dgm:cxn modelId="{27F09F0D-FB63-47D0-B510-F0817B312AA3}" type="presParOf" srcId="{47193A2D-C180-40ED-B8ED-506B45A0D01E}" destId="{B25D95F3-35A9-4379-A90F-DC17530BEB0A}" srcOrd="4" destOrd="0" presId="urn:microsoft.com/office/officeart/2005/8/layout/radial5"/>
    <dgm:cxn modelId="{2729E3C0-E04F-4CCA-95AF-972AE72D3CB2}" type="presParOf" srcId="{47193A2D-C180-40ED-B8ED-506B45A0D01E}" destId="{87292AAB-0EA6-475C-8C92-B7415276C120}" srcOrd="5" destOrd="0" presId="urn:microsoft.com/office/officeart/2005/8/layout/radial5"/>
    <dgm:cxn modelId="{C8A28900-412B-4131-B516-DAEA4C6308CF}" type="presParOf" srcId="{87292AAB-0EA6-475C-8C92-B7415276C120}" destId="{6C6825EC-7B42-42A0-A8E4-78D69D1117E9}" srcOrd="0" destOrd="0" presId="urn:microsoft.com/office/officeart/2005/8/layout/radial5"/>
    <dgm:cxn modelId="{78E226A3-8C07-466F-9F98-15D58D942B66}" type="presParOf" srcId="{47193A2D-C180-40ED-B8ED-506B45A0D01E}" destId="{1CDEA9C9-AE9F-4AD5-911B-7210F53A07C4}" srcOrd="6" destOrd="0" presId="urn:microsoft.com/office/officeart/2005/8/layout/radial5"/>
    <dgm:cxn modelId="{F2CCA929-498C-43DA-8BC2-C17B8EF919EC}" type="presParOf" srcId="{47193A2D-C180-40ED-B8ED-506B45A0D01E}" destId="{1658F753-B959-4E99-8139-42F41B16DD6D}" srcOrd="7" destOrd="0" presId="urn:microsoft.com/office/officeart/2005/8/layout/radial5"/>
    <dgm:cxn modelId="{2FD0C2F0-1C13-4697-AC9C-C39D8FFCAB1C}" type="presParOf" srcId="{1658F753-B959-4E99-8139-42F41B16DD6D}" destId="{DDBD5C0C-8CB8-48E6-A4BA-2487D9980FF9}" srcOrd="0" destOrd="0" presId="urn:microsoft.com/office/officeart/2005/8/layout/radial5"/>
    <dgm:cxn modelId="{F96BC0EF-5712-4013-8F09-93A545AEF561}" type="presParOf" srcId="{47193A2D-C180-40ED-B8ED-506B45A0D01E}" destId="{6D9533D6-3CC0-43E9-9236-9594371A5DFC}" srcOrd="8" destOrd="0" presId="urn:microsoft.com/office/officeart/2005/8/layout/radial5"/>
    <dgm:cxn modelId="{AB854ABD-EB3D-4120-AE1B-686709AE260B}" type="presParOf" srcId="{47193A2D-C180-40ED-B8ED-506B45A0D01E}" destId="{1483E44C-4F00-473D-81AE-3C595876C8C3}" srcOrd="9" destOrd="0" presId="urn:microsoft.com/office/officeart/2005/8/layout/radial5"/>
    <dgm:cxn modelId="{EF18336F-AFB3-4C2E-BE3C-B2805B844532}" type="presParOf" srcId="{1483E44C-4F00-473D-81AE-3C595876C8C3}" destId="{A90FF922-45CC-4E40-B1A9-084F8E01E2DF}" srcOrd="0" destOrd="0" presId="urn:microsoft.com/office/officeart/2005/8/layout/radial5"/>
    <dgm:cxn modelId="{B20C4450-42B6-490F-BEC2-E28DF9F5B9C1}" type="presParOf" srcId="{47193A2D-C180-40ED-B8ED-506B45A0D01E}" destId="{1A9E012F-2CFF-41FE-A997-B1572538412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FD32B-C9FC-48E5-A99E-B4470879494E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2378" y="2372543"/>
        <a:ext cx="1083243" cy="1083243"/>
      </dsp:txXfrm>
    </dsp:sp>
    <dsp:sp modelId="{8C589966-EB44-408A-B1F5-93DE304F70EB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50272" y="1743331"/>
        <a:ext cx="227456" cy="312514"/>
      </dsp:txXfrm>
    </dsp:sp>
    <dsp:sp modelId="{15088094-E4DA-414E-B4B5-39A2344F2E9B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1" kern="120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9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2378" y="227516"/>
        <a:ext cx="1083243" cy="1083243"/>
      </dsp:txXfrm>
    </dsp:sp>
    <dsp:sp modelId="{5105F7AB-924B-489A-99FA-12D3469AFFC1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49832"/>
                <a:satOff val="2736"/>
                <a:lumOff val="-588"/>
                <a:alphaOff val="0"/>
                <a:tint val="96000"/>
                <a:lumMod val="100000"/>
              </a:schemeClr>
            </a:gs>
            <a:gs pos="78000">
              <a:schemeClr val="accent3">
                <a:hueOff val="249832"/>
                <a:satOff val="2736"/>
                <a:lumOff val="-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15192" y="2444386"/>
        <a:ext cx="227456" cy="312514"/>
      </dsp:txXfrm>
    </dsp:sp>
    <dsp:sp modelId="{B25D95F3-35A9-4379-A90F-DC17530BEB0A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249832"/>
                <a:satOff val="2736"/>
                <a:lumOff val="-588"/>
                <a:alphaOff val="0"/>
                <a:tint val="96000"/>
                <a:lumMod val="100000"/>
              </a:schemeClr>
            </a:gs>
            <a:gs pos="78000">
              <a:schemeClr val="accent3">
                <a:hueOff val="249832"/>
                <a:satOff val="2736"/>
                <a:lumOff val="-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kern="120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9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420" y="1709693"/>
        <a:ext cx="1083243" cy="1083243"/>
      </dsp:txXfrm>
    </dsp:sp>
    <dsp:sp modelId="{87292AAB-0EA6-475C-8C92-B7415276C120}">
      <dsp:nvSpPr>
        <dsp:cNvPr id="0" name=""/>
        <dsp:cNvSpPr/>
      </dsp:nvSpPr>
      <dsp:spPr>
        <a:xfrm rot="3137616">
          <a:off x="4551284" y="3487857"/>
          <a:ext cx="315092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99663"/>
                <a:satOff val="5472"/>
                <a:lumOff val="-1177"/>
                <a:alphaOff val="0"/>
                <a:tint val="96000"/>
                <a:lumMod val="100000"/>
              </a:schemeClr>
            </a:gs>
            <a:gs pos="78000">
              <a:schemeClr val="accent3">
                <a:hueOff val="499663"/>
                <a:satOff val="5472"/>
                <a:lumOff val="-1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569641" y="3554636"/>
        <a:ext cx="220564" cy="312514"/>
      </dsp:txXfrm>
    </dsp:sp>
    <dsp:sp modelId="{1CDEA9C9-AE9F-4AD5-911B-7210F53A07C4}">
      <dsp:nvSpPr>
        <dsp:cNvPr id="0" name=""/>
        <dsp:cNvSpPr/>
      </dsp:nvSpPr>
      <dsp:spPr>
        <a:xfrm>
          <a:off x="4598601" y="3830549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499663"/>
                <a:satOff val="5472"/>
                <a:lumOff val="-1177"/>
                <a:alphaOff val="0"/>
                <a:tint val="96000"/>
                <a:lumMod val="100000"/>
              </a:schemeClr>
            </a:gs>
            <a:gs pos="78000">
              <a:schemeClr val="accent3">
                <a:hueOff val="499663"/>
                <a:satOff val="5472"/>
                <a:lumOff val="-1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800" kern="120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8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2948" y="4054896"/>
        <a:ext cx="1083243" cy="1083243"/>
      </dsp:txXfrm>
    </dsp:sp>
    <dsp:sp modelId="{1658F753-B959-4E99-8139-42F41B16DD6D}">
      <dsp:nvSpPr>
        <dsp:cNvPr id="0" name=""/>
        <dsp:cNvSpPr/>
      </dsp:nvSpPr>
      <dsp:spPr>
        <a:xfrm rot="7537838">
          <a:off x="3296463" y="3507639"/>
          <a:ext cx="311022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49495"/>
                <a:satOff val="8209"/>
                <a:lumOff val="-1765"/>
                <a:alphaOff val="0"/>
                <a:tint val="96000"/>
                <a:lumMod val="100000"/>
              </a:schemeClr>
            </a:gs>
            <a:gs pos="78000">
              <a:schemeClr val="accent3">
                <a:hueOff val="749495"/>
                <a:satOff val="8209"/>
                <a:lumOff val="-17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370295" y="3573892"/>
        <a:ext cx="217715" cy="312514"/>
      </dsp:txXfrm>
    </dsp:sp>
    <dsp:sp modelId="{6D9533D6-3CC0-43E9-9236-9594371A5DFC}">
      <dsp:nvSpPr>
        <dsp:cNvPr id="0" name=""/>
        <dsp:cNvSpPr/>
      </dsp:nvSpPr>
      <dsp:spPr>
        <a:xfrm>
          <a:off x="2063724" y="3870312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749495"/>
                <a:satOff val="8209"/>
                <a:lumOff val="-1765"/>
                <a:alphaOff val="0"/>
                <a:tint val="96000"/>
                <a:lumMod val="100000"/>
              </a:schemeClr>
            </a:gs>
            <a:gs pos="78000">
              <a:schemeClr val="accent3">
                <a:hueOff val="749495"/>
                <a:satOff val="8209"/>
                <a:lumOff val="-17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800" kern="120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1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8071" y="4094659"/>
        <a:ext cx="1083243" cy="1083243"/>
      </dsp:txXfrm>
    </dsp:sp>
    <dsp:sp modelId="{1483E44C-4F00-473D-81AE-3C595876C8C3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99327"/>
                <a:satOff val="10945"/>
                <a:lumOff val="-2353"/>
                <a:alphaOff val="0"/>
                <a:tint val="96000"/>
                <a:lumMod val="100000"/>
              </a:schemeClr>
            </a:gs>
            <a:gs pos="78000">
              <a:schemeClr val="accent3">
                <a:hueOff val="999327"/>
                <a:satOff val="10945"/>
                <a:lumOff val="-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85351" y="2444386"/>
        <a:ext cx="227456" cy="312514"/>
      </dsp:txXfrm>
    </dsp:sp>
    <dsp:sp modelId="{1A9E012F-2CFF-41FE-A997-B15725384122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3">
                <a:hueOff val="999327"/>
                <a:satOff val="10945"/>
                <a:lumOff val="-2353"/>
                <a:alphaOff val="0"/>
                <a:tint val="96000"/>
                <a:lumMod val="100000"/>
              </a:schemeClr>
            </a:gs>
            <a:gs pos="78000">
              <a:schemeClr val="accent3">
                <a:hueOff val="999327"/>
                <a:satOff val="10945"/>
                <a:lumOff val="-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500" kern="1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11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2335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9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22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68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2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4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1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0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3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5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36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71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5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56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45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9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5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67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0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7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0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8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4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02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8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8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5D98-8FE7-41B7-9DD4-CF1DC2D8647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0B56-DD34-4766-BCDF-1E20D002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jpeg"/><Relationship Id="rId11" Type="http://schemas.openxmlformats.org/officeDocument/2006/relationships/image" Target="../media/image30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194391"/>
            <a:ext cx="7422848" cy="3931798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4290034" y="4297781"/>
            <a:ext cx="4670474" cy="209608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4"/>
          <p:cNvSpPr/>
          <p:nvPr/>
        </p:nvSpPr>
        <p:spPr>
          <a:xfrm>
            <a:off x="4134678" y="1974478"/>
            <a:ext cx="1828800" cy="1662734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2" y="265282"/>
            <a:ext cx="2899740" cy="1709196"/>
          </a:xfrm>
          <a:prstGeom prst="rect">
            <a:avLst/>
          </a:prstGeom>
        </p:spPr>
      </p:pic>
      <p:sp>
        <p:nvSpPr>
          <p:cNvPr id="5" name="Star: 5 Points 2"/>
          <p:cNvSpPr/>
          <p:nvPr/>
        </p:nvSpPr>
        <p:spPr>
          <a:xfrm>
            <a:off x="807568" y="1974478"/>
            <a:ext cx="2197374" cy="194136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84103" y="116562"/>
            <a:ext cx="2517914" cy="1659380"/>
            <a:chOff x="3988905" y="179319"/>
            <a:chExt cx="2491408" cy="17091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5" y="179319"/>
              <a:ext cx="1431234" cy="16871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079" y="201365"/>
              <a:ext cx="1431234" cy="16871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093214" y="189692"/>
            <a:ext cx="1967305" cy="2131791"/>
            <a:chOff x="6578792" y="316659"/>
            <a:chExt cx="1967305" cy="21317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792" y="316659"/>
              <a:ext cx="948994" cy="11594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03" y="346691"/>
              <a:ext cx="948994" cy="11594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519" y="1288965"/>
              <a:ext cx="948994" cy="1159485"/>
            </a:xfrm>
            <a:prstGeom prst="rect">
              <a:avLst/>
            </a:prstGeom>
          </p:spPr>
        </p:pic>
      </p:grpSp>
      <p:sp>
        <p:nvSpPr>
          <p:cNvPr id="13" name="Explosion: 14 Points 20"/>
          <p:cNvSpPr/>
          <p:nvPr/>
        </p:nvSpPr>
        <p:spPr>
          <a:xfrm>
            <a:off x="9431666" y="158348"/>
            <a:ext cx="2389739" cy="2007299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4055" y="5150242"/>
            <a:ext cx="3236929" cy="1184549"/>
            <a:chOff x="6202164" y="4977965"/>
            <a:chExt cx="3004716" cy="10252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164" y="4977966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14" y="4977966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997" y="4977965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780" y="4977965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9" name="Cloud 18"/>
          <p:cNvSpPr/>
          <p:nvPr/>
        </p:nvSpPr>
        <p:spPr>
          <a:xfrm>
            <a:off x="3642374" y="4983069"/>
            <a:ext cx="2226364" cy="12589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32465" y="3915841"/>
            <a:ext cx="2281073" cy="2785894"/>
            <a:chOff x="3937595" y="179319"/>
            <a:chExt cx="2281073" cy="27858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95" y="209352"/>
              <a:ext cx="713917" cy="14341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173" y="179319"/>
              <a:ext cx="713917" cy="143416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751" y="209351"/>
              <a:ext cx="713917" cy="14341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850" y="1411428"/>
              <a:ext cx="750752" cy="1553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724" y="1411428"/>
              <a:ext cx="757509" cy="1553785"/>
            </a:xfrm>
            <a:prstGeom prst="rect">
              <a:avLst/>
            </a:prstGeom>
          </p:spPr>
        </p:pic>
      </p:grpSp>
      <p:sp>
        <p:nvSpPr>
          <p:cNvPr id="26" name="Hexagon 25"/>
          <p:cNvSpPr/>
          <p:nvPr/>
        </p:nvSpPr>
        <p:spPr>
          <a:xfrm>
            <a:off x="9146565" y="4632878"/>
            <a:ext cx="1817673" cy="143426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7" y="556830"/>
            <a:ext cx="2899740" cy="1709196"/>
          </a:xfrm>
          <a:prstGeom prst="rect">
            <a:avLst/>
          </a:prstGeom>
        </p:spPr>
      </p:pic>
      <p:sp>
        <p:nvSpPr>
          <p:cNvPr id="3" name="Star: 5 Points 2"/>
          <p:cNvSpPr/>
          <p:nvPr/>
        </p:nvSpPr>
        <p:spPr>
          <a:xfrm>
            <a:off x="807568" y="2339336"/>
            <a:ext cx="2197374" cy="194136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5" name="Star: 16 Points 4"/>
          <p:cNvSpPr/>
          <p:nvPr/>
        </p:nvSpPr>
        <p:spPr>
          <a:xfrm>
            <a:off x="9581321" y="2478651"/>
            <a:ext cx="1828800" cy="1662734"/>
          </a:xfrm>
          <a:prstGeom prst="star16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48799" y="209328"/>
            <a:ext cx="2517914" cy="1659380"/>
            <a:chOff x="3988905" y="179319"/>
            <a:chExt cx="2491408" cy="17091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5" y="179319"/>
              <a:ext cx="1431234" cy="16871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079" y="201365"/>
              <a:ext cx="1431234" cy="168715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937595" y="179319"/>
            <a:ext cx="2281073" cy="2785894"/>
            <a:chOff x="3937595" y="179319"/>
            <a:chExt cx="2281073" cy="27858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95" y="209352"/>
              <a:ext cx="713917" cy="14341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173" y="179319"/>
              <a:ext cx="713917" cy="14341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751" y="209351"/>
              <a:ext cx="713917" cy="14341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850" y="1411428"/>
              <a:ext cx="750752" cy="1553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724" y="1411428"/>
              <a:ext cx="757509" cy="1553785"/>
            </a:xfrm>
            <a:prstGeom prst="rect">
              <a:avLst/>
            </a:prstGeom>
          </p:spPr>
        </p:pic>
      </p:grpSp>
      <p:sp>
        <p:nvSpPr>
          <p:cNvPr id="15" name="Hexagon 14"/>
          <p:cNvSpPr/>
          <p:nvPr/>
        </p:nvSpPr>
        <p:spPr>
          <a:xfrm>
            <a:off x="3687078" y="3310018"/>
            <a:ext cx="1817673" cy="143426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09384" y="432903"/>
            <a:ext cx="1967305" cy="2131791"/>
            <a:chOff x="6578792" y="316659"/>
            <a:chExt cx="1967305" cy="21317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792" y="316659"/>
              <a:ext cx="948994" cy="11594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03" y="346691"/>
              <a:ext cx="948994" cy="11594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519" y="1288965"/>
              <a:ext cx="948994" cy="1159485"/>
            </a:xfrm>
            <a:prstGeom prst="rect">
              <a:avLst/>
            </a:prstGeom>
          </p:spPr>
        </p:pic>
      </p:grpSp>
      <p:sp>
        <p:nvSpPr>
          <p:cNvPr id="21" name="Explosion: 14 Points 20"/>
          <p:cNvSpPr/>
          <p:nvPr/>
        </p:nvSpPr>
        <p:spPr>
          <a:xfrm>
            <a:off x="6578792" y="2365918"/>
            <a:ext cx="2389739" cy="2007299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81739" y="5256260"/>
            <a:ext cx="3236929" cy="1184549"/>
            <a:chOff x="6202164" y="4977965"/>
            <a:chExt cx="3004716" cy="10252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164" y="4977966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14" y="4977966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997" y="4977965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780" y="4977965"/>
              <a:ext cx="1122100" cy="1025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7" name="Cloud 26"/>
          <p:cNvSpPr/>
          <p:nvPr/>
        </p:nvSpPr>
        <p:spPr>
          <a:xfrm>
            <a:off x="6958418" y="5139417"/>
            <a:ext cx="2226364" cy="12589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54350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15" grpId="0" animBg="1"/>
      <p:bldP spid="15" grpId="1" animBg="1"/>
      <p:bldP spid="15" grpId="2" animBg="1"/>
      <p:bldP spid="21" grpId="0" animBg="1"/>
      <p:bldP spid="21" grpId="1" animBg="1"/>
      <p:bldP spid="21" grpId="2" animBg="1"/>
      <p:bldP spid="27" grpId="0" animBg="1"/>
      <p:bldP spid="27" grpId="1" animBg="1"/>
      <p:bldP spid="2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/>
          <p:cNvSpPr/>
          <p:nvPr/>
        </p:nvSpPr>
        <p:spPr>
          <a:xfrm>
            <a:off x="2478157" y="0"/>
            <a:ext cx="5565914" cy="1061142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সংখ্যা মিল করো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826" y="1049978"/>
            <a:ext cx="1953306" cy="1004109"/>
            <a:chOff x="304800" y="1099932"/>
            <a:chExt cx="1934819" cy="806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099932"/>
              <a:ext cx="1113184" cy="8067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435" y="1099932"/>
              <a:ext cx="1113184" cy="80672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93979" y="2417556"/>
            <a:ext cx="1739810" cy="582751"/>
            <a:chOff x="693979" y="2417556"/>
            <a:chExt cx="1739810" cy="582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79" y="2431567"/>
              <a:ext cx="523770" cy="5687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99" y="2417556"/>
              <a:ext cx="523770" cy="568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019" y="2431567"/>
              <a:ext cx="523770" cy="56874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1" y="3349765"/>
            <a:ext cx="1253816" cy="9121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21875" y="4367885"/>
            <a:ext cx="1385222" cy="1092012"/>
            <a:chOff x="1117922" y="4441000"/>
            <a:chExt cx="1504493" cy="11897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922" y="4441000"/>
              <a:ext cx="792097" cy="1189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318" y="4441000"/>
              <a:ext cx="792097" cy="11897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52311" y="5557595"/>
            <a:ext cx="3212859" cy="831230"/>
            <a:chOff x="352311" y="5557595"/>
            <a:chExt cx="3212859" cy="8312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1" y="5565865"/>
              <a:ext cx="621792" cy="8229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906" y="5557595"/>
              <a:ext cx="621792" cy="8229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085" y="5557595"/>
              <a:ext cx="621792" cy="8229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367" y="5557595"/>
              <a:ext cx="621792" cy="8229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378" y="5557595"/>
              <a:ext cx="621792" cy="822960"/>
            </a:xfrm>
            <a:prstGeom prst="rect">
              <a:avLst/>
            </a:prstGeom>
          </p:spPr>
        </p:pic>
      </p:grpSp>
      <p:sp>
        <p:nvSpPr>
          <p:cNvPr id="22" name="Star: 8 Points 21"/>
          <p:cNvSpPr/>
          <p:nvPr/>
        </p:nvSpPr>
        <p:spPr>
          <a:xfrm>
            <a:off x="7414593" y="898320"/>
            <a:ext cx="1258956" cy="1012824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tar: 8 Points 22"/>
          <p:cNvSpPr/>
          <p:nvPr/>
        </p:nvSpPr>
        <p:spPr>
          <a:xfrm>
            <a:off x="7494104" y="2187444"/>
            <a:ext cx="1258956" cy="1012824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Star: 8 Points 26"/>
          <p:cNvSpPr/>
          <p:nvPr/>
        </p:nvSpPr>
        <p:spPr>
          <a:xfrm>
            <a:off x="7507358" y="3330640"/>
            <a:ext cx="1258956" cy="1012824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Star: 8 Points 27"/>
          <p:cNvSpPr/>
          <p:nvPr/>
        </p:nvSpPr>
        <p:spPr>
          <a:xfrm>
            <a:off x="7507359" y="4510927"/>
            <a:ext cx="1258956" cy="1012824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Star: 8 Points 28"/>
          <p:cNvSpPr/>
          <p:nvPr/>
        </p:nvSpPr>
        <p:spPr>
          <a:xfrm>
            <a:off x="7507359" y="5763094"/>
            <a:ext cx="1258956" cy="1012824"/>
          </a:xfrm>
          <a:prstGeom prst="star8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37263" y="1729409"/>
            <a:ext cx="4877330" cy="32879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680097" y="1665403"/>
            <a:ext cx="4795521" cy="1953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76623" y="2451400"/>
            <a:ext cx="4837970" cy="1481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99863" y="4703039"/>
            <a:ext cx="5214730" cy="1379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03374" y="2906419"/>
            <a:ext cx="3623205" cy="3269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1077369" y="0"/>
            <a:ext cx="8397935" cy="82163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গণনা করে খালিঘরে  সংখ্যা লিখ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" y="1010678"/>
            <a:ext cx="1950604" cy="1014909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00134" y="2247219"/>
            <a:ext cx="2059231" cy="724656"/>
            <a:chOff x="100133" y="1517391"/>
            <a:chExt cx="2059231" cy="7246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3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29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24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56625" y="3104473"/>
            <a:ext cx="3199719" cy="914911"/>
            <a:chOff x="56625" y="3104473"/>
            <a:chExt cx="3199719" cy="9149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5" y="3114058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40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709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619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775" y="3114058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164285" y="4140433"/>
            <a:ext cx="1739124" cy="1239062"/>
            <a:chOff x="224178" y="3583838"/>
            <a:chExt cx="1739124" cy="12390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178" y="3583839"/>
              <a:ext cx="826040" cy="123906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262" y="3583838"/>
              <a:ext cx="826040" cy="123906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242482" y="5526155"/>
            <a:ext cx="3070002" cy="1161796"/>
            <a:chOff x="242482" y="5526155"/>
            <a:chExt cx="3070002" cy="116179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2482" y="5526157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7369" y="5526156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9892" y="5526155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1188" y="5526155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23" name="Cloud 22"/>
          <p:cNvSpPr/>
          <p:nvPr/>
        </p:nvSpPr>
        <p:spPr>
          <a:xfrm>
            <a:off x="6496333" y="843394"/>
            <a:ext cx="1678676" cy="10149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6496333" y="1978726"/>
            <a:ext cx="1678676" cy="10149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6632811" y="3114058"/>
            <a:ext cx="1678676" cy="10149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6632811" y="4249390"/>
            <a:ext cx="1678676" cy="10149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6632811" y="5465339"/>
            <a:ext cx="1678676" cy="10149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" y="1090128"/>
            <a:ext cx="1950604" cy="1014909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00134" y="2320782"/>
            <a:ext cx="2059231" cy="724656"/>
            <a:chOff x="100133" y="1517391"/>
            <a:chExt cx="2059231" cy="7246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3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29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24" y="1517391"/>
              <a:ext cx="740640" cy="724656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64285" y="4140433"/>
            <a:ext cx="1739124" cy="1239062"/>
            <a:chOff x="224178" y="3583838"/>
            <a:chExt cx="1739124" cy="12390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178" y="3583839"/>
              <a:ext cx="826040" cy="123906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7262" y="3583838"/>
              <a:ext cx="826040" cy="123906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21" name="Speech Bubble: Rectangle with Corners Rounded 20"/>
          <p:cNvSpPr/>
          <p:nvPr/>
        </p:nvSpPr>
        <p:spPr>
          <a:xfrm>
            <a:off x="1077369" y="0"/>
            <a:ext cx="8397935" cy="82163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গণনা করে খালিঘরে  সংখ্যা লিখ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7301948" y="941983"/>
            <a:ext cx="1736035" cy="90007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323004" y="2105037"/>
            <a:ext cx="1693921" cy="87114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accent6">
                    <a:lumMod val="50000"/>
                  </a:schemeClr>
                </a:solidFill>
              </a:rPr>
              <a:t>৩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7323004" y="3321918"/>
            <a:ext cx="1714979" cy="81851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70C0"/>
                </a:solidFill>
              </a:rPr>
              <a:t>৫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7323004" y="4642397"/>
            <a:ext cx="1714979" cy="7370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</a:rPr>
              <a:t>২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7323004" y="5738504"/>
            <a:ext cx="1714979" cy="7370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2"/>
                </a:solidFill>
              </a:rPr>
              <a:t>৪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482" y="5526155"/>
            <a:ext cx="3070002" cy="1161796"/>
            <a:chOff x="242482" y="5526155"/>
            <a:chExt cx="3070002" cy="11617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2482" y="5526157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7369" y="5526156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49892" y="5526155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1188" y="5526155"/>
              <a:ext cx="731296" cy="116179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6625" y="3104473"/>
            <a:ext cx="3199719" cy="914911"/>
            <a:chOff x="56625" y="3104473"/>
            <a:chExt cx="3199719" cy="9149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5" y="3114058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40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709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619" y="3104473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775" y="3114058"/>
              <a:ext cx="598569" cy="90532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164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/>
          <p:cNvSpPr/>
          <p:nvPr/>
        </p:nvSpPr>
        <p:spPr>
          <a:xfrm>
            <a:off x="3451299" y="-92765"/>
            <a:ext cx="4173515" cy="1378039"/>
          </a:xfrm>
          <a:prstGeom prst="stripedRightArrow">
            <a:avLst>
              <a:gd name="adj1" fmla="val 50000"/>
              <a:gd name="adj2" fmla="val 22595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2060"/>
                </a:solidFill>
              </a:rPr>
              <a:t>সমানসংখ্যক ছবি মিল করো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6" y="991199"/>
            <a:ext cx="2057550" cy="133031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8526" y="2297806"/>
            <a:ext cx="1900578" cy="1220652"/>
            <a:chOff x="108526" y="2297806"/>
            <a:chExt cx="1900578" cy="1220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26" y="2297806"/>
              <a:ext cx="999057" cy="1220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047" y="2297806"/>
              <a:ext cx="999057" cy="1220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2272" y="3503692"/>
            <a:ext cx="3532511" cy="832142"/>
            <a:chOff x="52272" y="3503692"/>
            <a:chExt cx="3532511" cy="8321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" y="3503692"/>
              <a:ext cx="998375" cy="7994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847" y="3527398"/>
              <a:ext cx="998375" cy="7994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038" y="3536338"/>
              <a:ext cx="998375" cy="7994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408" y="3503692"/>
              <a:ext cx="998375" cy="79949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77469" y="4504050"/>
            <a:ext cx="2463732" cy="1024583"/>
            <a:chOff x="177469" y="4504050"/>
            <a:chExt cx="2463732" cy="10245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69" y="4504051"/>
              <a:ext cx="547334" cy="10245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6" y="4504051"/>
              <a:ext cx="547334" cy="10245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68" y="4504050"/>
              <a:ext cx="547334" cy="1024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661" y="4504050"/>
              <a:ext cx="547334" cy="10245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867" y="4504050"/>
              <a:ext cx="547334" cy="102458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" y="5719715"/>
            <a:ext cx="1411796" cy="102708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453387" y="3464604"/>
            <a:ext cx="2933389" cy="942964"/>
            <a:chOff x="7378477" y="3523439"/>
            <a:chExt cx="2933389" cy="9429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477" y="3540684"/>
              <a:ext cx="1026341" cy="9257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679" y="3523439"/>
              <a:ext cx="1026341" cy="9257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525" y="3523439"/>
              <a:ext cx="1026341" cy="92571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53" y="1018960"/>
            <a:ext cx="626653" cy="121131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14080" y="2321511"/>
            <a:ext cx="3586474" cy="832505"/>
            <a:chOff x="7488646" y="2280562"/>
            <a:chExt cx="3586474" cy="82324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46" y="2280562"/>
              <a:ext cx="806002" cy="8060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707" y="2280562"/>
              <a:ext cx="806002" cy="80600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62" y="2297806"/>
              <a:ext cx="806002" cy="80600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720" y="2280562"/>
              <a:ext cx="806002" cy="80600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118" y="2280562"/>
              <a:ext cx="806002" cy="80600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49" y="4504050"/>
            <a:ext cx="1178539" cy="11322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624814" y="5821776"/>
            <a:ext cx="3132509" cy="822960"/>
            <a:chOff x="7624814" y="5821776"/>
            <a:chExt cx="3132509" cy="8229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814" y="5821776"/>
              <a:ext cx="621792" cy="8229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785" y="5821776"/>
              <a:ext cx="621792" cy="8229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525" y="5821776"/>
              <a:ext cx="621792" cy="8229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5531" y="5821776"/>
              <a:ext cx="621792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0.69467 L -0.01849 0.698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9323 0.340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65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0963 -0.34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729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4232 -0.340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1703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2213 -0.3349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63466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2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FD32B-C9FC-48E5-A99E-B4470879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F72FD32B-C9FC-48E5-A99E-B44708794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589966-EB44-408A-B1F5-93DE304F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C589966-EB44-408A-B1F5-93DE304F7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088094-E4DA-414E-B4B5-39A2344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15088094-E4DA-414E-B4B5-39A2344F2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5F7AB-924B-489A-99FA-12D3469AF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105F7AB-924B-489A-99FA-12D3469AF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D95F3-35A9-4379-A90F-DC17530BE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25D95F3-35A9-4379-A90F-DC17530BE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92AAB-0EA6-475C-8C92-B7415276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7292AAB-0EA6-475C-8C92-B7415276C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EA9C9-AE9F-4AD5-911B-7210F53A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1CDEA9C9-AE9F-4AD5-911B-7210F53A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58F753-B959-4E99-8139-42F41B16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1658F753-B959-4E99-8139-42F41B16D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9533D6-3CC0-43E9-9236-9594371A5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D9533D6-3CC0-43E9-9236-9594371A5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E44C-4F00-473D-81AE-3C595876C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1483E44C-4F00-473D-81AE-3C595876C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E012F-2CFF-41FE-A997-B15725384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1A9E012F-2CFF-41FE-A997-B15725384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66" y="181535"/>
            <a:ext cx="7840117" cy="43904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Heart 2"/>
          <p:cNvSpPr/>
          <p:nvPr/>
        </p:nvSpPr>
        <p:spPr>
          <a:xfrm>
            <a:off x="2232213" y="4787154"/>
            <a:ext cx="6521822" cy="2070846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ধন্যবাদ</a:t>
            </a:r>
            <a:endParaRPr lang="en-US" sz="8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7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433711" y="759656"/>
            <a:ext cx="8468751" cy="507843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 কেয়া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চরমোহড়া সরকারি প্রাথমিক বিদ্যালয়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রায়পুর-লক্ষ্মীপুর</a:t>
            </a:r>
          </a:p>
        </p:txBody>
      </p:sp>
    </p:spTree>
    <p:extLst>
      <p:ext uri="{BB962C8B-B14F-4D97-AF65-F5344CB8AC3E}">
        <p14:creationId xmlns:p14="http://schemas.microsoft.com/office/powerpoint/2010/main" val="2848603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>
            <a:off x="2053883" y="-211016"/>
            <a:ext cx="6260123" cy="6161650"/>
          </a:xfrm>
          <a:prstGeom prst="rightArrow">
            <a:avLst>
              <a:gd name="adj1" fmla="val 61684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নংঃ১০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endParaRPr lang="bn-BD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1479175" y="407963"/>
            <a:ext cx="8973119" cy="427161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:১ থেকে ৯ পর্যন্ত বাস্তব উপকরণ গণনা করতে পারবে।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(1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/>
          <p:cNvSpPr/>
          <p:nvPr/>
        </p:nvSpPr>
        <p:spPr>
          <a:xfrm>
            <a:off x="3356468" y="269706"/>
            <a:ext cx="5459895" cy="131976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ছবি দেখি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01" y="2784339"/>
            <a:ext cx="1943100" cy="1735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7733" y="1429003"/>
            <a:ext cx="12774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9650" y="1425177"/>
            <a:ext cx="5916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0320" y="3927625"/>
            <a:ext cx="1338470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05885" y="2373603"/>
            <a:ext cx="3480078" cy="1633831"/>
            <a:chOff x="6705885" y="2373603"/>
            <a:chExt cx="3480078" cy="16338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885" y="2373603"/>
              <a:ext cx="2110478" cy="16338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485" y="2373603"/>
              <a:ext cx="2110478" cy="163383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220617" y="5034578"/>
            <a:ext cx="3540507" cy="1175058"/>
            <a:chOff x="4189090" y="4686849"/>
            <a:chExt cx="3540507" cy="1175058"/>
          </a:xfrm>
        </p:grpSpPr>
        <p:grpSp>
          <p:nvGrpSpPr>
            <p:cNvPr id="8" name="Group 7"/>
            <p:cNvGrpSpPr/>
            <p:nvPr/>
          </p:nvGrpSpPr>
          <p:grpSpPr>
            <a:xfrm>
              <a:off x="4189090" y="4722220"/>
              <a:ext cx="2588776" cy="1139687"/>
              <a:chOff x="4051543" y="4688540"/>
              <a:chExt cx="2588776" cy="11396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1543" y="4721274"/>
                <a:ext cx="1395594" cy="110695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4725" y="4688540"/>
                <a:ext cx="1395594" cy="1106953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003" y="4686849"/>
              <a:ext cx="1395594" cy="1106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89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7" grpId="0"/>
      <p:bldP spid="7" grpId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5935373" y="1774870"/>
            <a:ext cx="1736035" cy="13252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2060"/>
                </a:solidFill>
              </a:rPr>
              <a:t>৫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806134" y="543829"/>
            <a:ext cx="1758204" cy="1669776"/>
          </a:xfrm>
          <a:prstGeom prst="triangle">
            <a:avLst>
              <a:gd name="adj" fmla="val 5527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5691" y="2478363"/>
            <a:ext cx="2818234" cy="1719517"/>
            <a:chOff x="1315691" y="2478363"/>
            <a:chExt cx="2818234" cy="17195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8" y="2478363"/>
              <a:ext cx="707142" cy="17195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833" y="2478364"/>
              <a:ext cx="662403" cy="1603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22" y="2478364"/>
              <a:ext cx="662403" cy="16033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691" y="2478363"/>
              <a:ext cx="707142" cy="171951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392235" y="3182870"/>
            <a:ext cx="2279174" cy="2648423"/>
            <a:chOff x="5392235" y="3182870"/>
            <a:chExt cx="2279174" cy="26484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821" y="3182870"/>
              <a:ext cx="1215715" cy="9515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51" y="4056028"/>
              <a:ext cx="1215715" cy="9515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94" y="3965646"/>
              <a:ext cx="1215715" cy="9515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93" y="4774841"/>
              <a:ext cx="1215715" cy="9515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235" y="4879777"/>
              <a:ext cx="1215715" cy="951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62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/>
          <p:cNvSpPr/>
          <p:nvPr/>
        </p:nvSpPr>
        <p:spPr>
          <a:xfrm>
            <a:off x="2411896" y="516835"/>
            <a:ext cx="7103165" cy="4916556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3612" y="778013"/>
            <a:ext cx="1295295" cy="865257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4635137" y="778013"/>
            <a:ext cx="1630018" cy="1497496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১</a:t>
            </a:r>
            <a:endParaRPr lang="en-US" sz="11500" b="1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65" y="1959390"/>
            <a:ext cx="1378226" cy="78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943" y="3167269"/>
            <a:ext cx="1374648" cy="918265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6082749" y="1487004"/>
            <a:ext cx="1722783" cy="157701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76" y="4149862"/>
            <a:ext cx="1374648" cy="918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76" y="5132455"/>
            <a:ext cx="1374648" cy="918265"/>
          </a:xfrm>
          <a:prstGeom prst="rect">
            <a:avLst/>
          </a:prstGeom>
        </p:spPr>
      </p:pic>
      <p:sp>
        <p:nvSpPr>
          <p:cNvPr id="12" name="Hexagon 11"/>
          <p:cNvSpPr/>
          <p:nvPr/>
        </p:nvSpPr>
        <p:spPr>
          <a:xfrm>
            <a:off x="5022575" y="2010465"/>
            <a:ext cx="1404731" cy="1156804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3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5976731" y="2935355"/>
            <a:ext cx="1325217" cy="109993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3472070" y="2588867"/>
            <a:ext cx="2464905" cy="1266685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7427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72825 -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72734 -0.05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73008 -0.030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1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278 L -0.73047 -0.0185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3" y="212035"/>
            <a:ext cx="2299866" cy="2213114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3816626" y="549965"/>
            <a:ext cx="2014330" cy="1537253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2673626"/>
            <a:ext cx="1656523" cy="165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5" y="2673625"/>
            <a:ext cx="1656523" cy="1656523"/>
          </a:xfrm>
          <a:prstGeom prst="rect">
            <a:avLst/>
          </a:prstGeom>
        </p:spPr>
      </p:pic>
      <p:sp>
        <p:nvSpPr>
          <p:cNvPr id="7" name="Flowchart: Sequential Access Storage 6"/>
          <p:cNvSpPr/>
          <p:nvPr/>
        </p:nvSpPr>
        <p:spPr>
          <a:xfrm>
            <a:off x="3816627" y="2822713"/>
            <a:ext cx="2160104" cy="1507435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4578623"/>
            <a:ext cx="1189691" cy="1085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29" y="4578623"/>
            <a:ext cx="1189692" cy="1085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7" y="4578623"/>
            <a:ext cx="1189692" cy="1085531"/>
          </a:xfrm>
          <a:prstGeom prst="rect">
            <a:avLst/>
          </a:prstGeom>
        </p:spPr>
      </p:pic>
      <p:sp>
        <p:nvSpPr>
          <p:cNvPr id="12" name="Flowchart: Sequential Access Storage 11"/>
          <p:cNvSpPr/>
          <p:nvPr/>
        </p:nvSpPr>
        <p:spPr>
          <a:xfrm>
            <a:off x="3816626" y="4790084"/>
            <a:ext cx="2080592" cy="1160142"/>
          </a:xfrm>
          <a:prstGeom prst="flowChartMagnetic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30" y="549965"/>
            <a:ext cx="786384" cy="130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13" y="549965"/>
            <a:ext cx="786384" cy="1304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70" y="1854509"/>
            <a:ext cx="786384" cy="1304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3" y="1854509"/>
            <a:ext cx="786384" cy="1304544"/>
          </a:xfrm>
          <a:prstGeom prst="rect">
            <a:avLst/>
          </a:prstGeom>
        </p:spPr>
      </p:pic>
      <p:sp>
        <p:nvSpPr>
          <p:cNvPr id="17" name="Flowchart: Sequential Access Storage 16"/>
          <p:cNvSpPr/>
          <p:nvPr/>
        </p:nvSpPr>
        <p:spPr>
          <a:xfrm>
            <a:off x="9324539" y="916520"/>
            <a:ext cx="2213113" cy="1590261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33" y="3654584"/>
            <a:ext cx="1035880" cy="924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67" y="3654583"/>
            <a:ext cx="1035880" cy="9240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59" y="3701050"/>
            <a:ext cx="1035880" cy="9240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43" y="4608699"/>
            <a:ext cx="1035880" cy="9240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97" y="4612132"/>
            <a:ext cx="1035880" cy="924039"/>
          </a:xfrm>
          <a:prstGeom prst="rect">
            <a:avLst/>
          </a:prstGeom>
        </p:spPr>
      </p:pic>
      <p:sp>
        <p:nvSpPr>
          <p:cNvPr id="28" name="Flowchart: Sequential Access Storage 27"/>
          <p:cNvSpPr/>
          <p:nvPr/>
        </p:nvSpPr>
        <p:spPr>
          <a:xfrm>
            <a:off x="9739444" y="3887996"/>
            <a:ext cx="1913747" cy="1505639"/>
          </a:xfrm>
          <a:prstGeom prst="flowChartMagnetic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7" grpId="0" animBg="1"/>
      <p:bldP spid="2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99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NikoshBAN</vt:lpstr>
      <vt:lpstr>NikoshLightBAN</vt:lpstr>
      <vt:lpstr>Vrinda</vt:lpstr>
      <vt:lpstr>Wingdings 3</vt:lpstr>
      <vt:lpstr>Facet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81</cp:revision>
  <dcterms:created xsi:type="dcterms:W3CDTF">2020-01-22T04:03:58Z</dcterms:created>
  <dcterms:modified xsi:type="dcterms:W3CDTF">2020-01-26T05:14:49Z</dcterms:modified>
</cp:coreProperties>
</file>