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81" r:id="rId10"/>
    <p:sldId id="272" r:id="rId11"/>
    <p:sldId id="273" r:id="rId12"/>
    <p:sldId id="274" r:id="rId13"/>
    <p:sldId id="276" r:id="rId14"/>
    <p:sldId id="270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0D155-7D88-403C-87A4-48009D9874CB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8D3C6-987A-4548-BB42-0B97B762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D5A2-A2A1-41DD-B8FB-DD8B78DDEAAD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64CC-C5B0-4DF5-B3EA-4EC3674F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6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D5A2-A2A1-41DD-B8FB-DD8B78DDEAAD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64CC-C5B0-4DF5-B3EA-4EC3674F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6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D5A2-A2A1-41DD-B8FB-DD8B78DDEAAD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64CC-C5B0-4DF5-B3EA-4EC3674F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5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D5A2-A2A1-41DD-B8FB-DD8B78DDEAAD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64CC-C5B0-4DF5-B3EA-4EC3674F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0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D5A2-A2A1-41DD-B8FB-DD8B78DDEAAD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64CC-C5B0-4DF5-B3EA-4EC3674F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1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D5A2-A2A1-41DD-B8FB-DD8B78DDEAAD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64CC-C5B0-4DF5-B3EA-4EC3674F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4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D5A2-A2A1-41DD-B8FB-DD8B78DDEAAD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64CC-C5B0-4DF5-B3EA-4EC3674F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1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D5A2-A2A1-41DD-B8FB-DD8B78DDEAAD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64CC-C5B0-4DF5-B3EA-4EC3674F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4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D5A2-A2A1-41DD-B8FB-DD8B78DDEAAD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64CC-C5B0-4DF5-B3EA-4EC3674F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2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D5A2-A2A1-41DD-B8FB-DD8B78DDEAAD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64CC-C5B0-4DF5-B3EA-4EC3674F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5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D5A2-A2A1-41DD-B8FB-DD8B78DDEAAD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64CC-C5B0-4DF5-B3EA-4EC3674F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4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ED5A2-A2A1-41DD-B8FB-DD8B78DDEAAD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F64CC-C5B0-4DF5-B3EA-4EC3674F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9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6922" y="-453992"/>
            <a:ext cx="11261559" cy="7611979"/>
          </a:xfrm>
        </p:spPr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160" y="2378"/>
            <a:ext cx="6273063" cy="59259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49880" y="5013960"/>
            <a:ext cx="528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গণিত ক্লাসে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49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45463" y="2134069"/>
            <a:ext cx="26629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রেখাংশ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0303" y="1177414"/>
            <a:ext cx="546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73911" y="1266163"/>
            <a:ext cx="383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63" y="500166"/>
            <a:ext cx="3680975" cy="52067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9582715">
            <a:off x="8098307" y="2183934"/>
            <a:ext cx="3994488" cy="1531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Minus 8"/>
          <p:cNvSpPr/>
          <p:nvPr/>
        </p:nvSpPr>
        <p:spPr>
          <a:xfrm>
            <a:off x="1198448" y="1266163"/>
            <a:ext cx="5362773" cy="39463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1782069" y="1364820"/>
            <a:ext cx="166037" cy="19731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5712893" y="1364820"/>
            <a:ext cx="166037" cy="19731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11616889" y="1090862"/>
            <a:ext cx="166037" cy="19731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8388599" y="3232817"/>
            <a:ext cx="166037" cy="19731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3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4632" y="753979"/>
            <a:ext cx="83258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কোনো রেখার দুই প্রান্ত থাকে তবে তাকে রেখাংশ বলে । 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44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614413" y="248363"/>
            <a:ext cx="2983831" cy="3031958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504" y="162895"/>
            <a:ext cx="3558775" cy="50339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9458606">
            <a:off x="7471949" y="1819230"/>
            <a:ext cx="419100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7756684" y="3051721"/>
            <a:ext cx="155292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39440" y="3685922"/>
            <a:ext cx="129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2040" y="4922520"/>
            <a:ext cx="61112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যদি কোনো রেখার একটি প্রান্ত থাকে তাকে রশ্রি বলে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78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7320" y="689811"/>
            <a:ext cx="8005011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সাথে সংযোগ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0160" y="2575560"/>
            <a:ext cx="981456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এখন তোমরা পাঠ্য বইযের ১৪৩ পৃষ্টট। বের করে দেখ -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6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5664" y="304800"/>
            <a:ext cx="7636042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0043" y="1877506"/>
            <a:ext cx="9320463" cy="76944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 রেখার সাহায্যে নিচের তারাটি অংকন কর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126" y="2683042"/>
            <a:ext cx="3922296" cy="392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13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663" y="497305"/>
            <a:ext cx="7593264" cy="56949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99937" y="2871537"/>
            <a:ext cx="94167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8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1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5171" y="448377"/>
            <a:ext cx="8502315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7840" y="3002280"/>
            <a:ext cx="8961120" cy="3477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/>
              <a:t>মোঃরতন আলী</a:t>
            </a: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bn-BD" sz="4400" dirty="0"/>
              <a:t> শিক্ষক</a:t>
            </a:r>
          </a:p>
          <a:p>
            <a:pPr algn="ctr"/>
            <a:r>
              <a:rPr lang="bn-BD" sz="4400" dirty="0"/>
              <a:t>সাদুরিয়া সরকারি প্রাথমিক বিদ্যালয়</a:t>
            </a:r>
          </a:p>
          <a:p>
            <a:pPr algn="ctr"/>
            <a:r>
              <a:rPr lang="bn-BD" sz="4400" dirty="0"/>
              <a:t>হাকিমপুর ,দিনাজপুর</a:t>
            </a:r>
            <a:endParaRPr lang="en-US" sz="4400" dirty="0"/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7647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7958" y="962526"/>
            <a:ext cx="7507705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বিষয়ঃপ্রাথমিক গণিত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শ্রেণিঃচতুর্থ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সময়ঃ৪০ মিনিট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শিরোনামঃরেখা ও কোণ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পাঠ্যাংশঃরেখা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15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7558" y="978568"/>
            <a:ext cx="7459579" cy="144655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3554" y="3139440"/>
            <a:ext cx="7559040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১৮.১.১-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লম্ব ও সমান্তরাল রেখা বলতে কি বোঝায় তা বলতে পারবে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3252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6273" y="1090863"/>
            <a:ext cx="100263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8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8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8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8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34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964"/>
            <a:ext cx="6179822" cy="46289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412" y="417968"/>
            <a:ext cx="5593080" cy="43408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68255" y="5226807"/>
            <a:ext cx="6978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গুলো কিসের ছবি 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8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5127" y="1064111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bn-BD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Minus 3"/>
          <p:cNvSpPr/>
          <p:nvPr/>
        </p:nvSpPr>
        <p:spPr>
          <a:xfrm>
            <a:off x="2331720" y="3246120"/>
            <a:ext cx="5730240" cy="380999"/>
          </a:xfrm>
          <a:prstGeom prst="mathMinus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0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49179" y="864552"/>
            <a:ext cx="3609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. . . . . .  . . . . </a:t>
            </a:r>
            <a:endParaRPr lang="en-US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-381001" y="1867119"/>
            <a:ext cx="43313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</a:p>
        </p:txBody>
      </p:sp>
    </p:spTree>
    <p:extLst>
      <p:ext uri="{BB962C8B-B14F-4D97-AF65-F5344CB8AC3E}">
        <p14:creationId xmlns:p14="http://schemas.microsoft.com/office/powerpoint/2010/main" val="134102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483" y="-183532"/>
            <a:ext cx="4557752" cy="6447014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15" name="TextBox 14"/>
          <p:cNvSpPr txBox="1"/>
          <p:nvPr/>
        </p:nvSpPr>
        <p:spPr>
          <a:xfrm rot="8871881">
            <a:off x="6701094" y="2951744"/>
            <a:ext cx="5069306" cy="1764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8871881">
            <a:off x="6701093" y="2951744"/>
            <a:ext cx="5069306" cy="1764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30442" y="1909011"/>
            <a:ext cx="5438274" cy="112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1388" y="2176924"/>
            <a:ext cx="3834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5221" y="5288340"/>
            <a:ext cx="63687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কোন পুরুত্ব নেই দুই দিকে যতো দূর ইচ্ছা বাড়ানো যায় তাই রেখা 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26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131</Words>
  <Application>Microsoft Office PowerPoint</Application>
  <PresentationFormat>Widescreen</PresentationFormat>
  <Paragraphs>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PC10</dc:creator>
  <cp:lastModifiedBy>PC10</cp:lastModifiedBy>
  <cp:revision>72</cp:revision>
  <dcterms:created xsi:type="dcterms:W3CDTF">2020-01-21T20:25:10Z</dcterms:created>
  <dcterms:modified xsi:type="dcterms:W3CDTF">2020-01-23T00:06:41Z</dcterms:modified>
</cp:coreProperties>
</file>