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70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019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F2AF4-09E5-4C40-B7BF-DE083F04CE67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A2170-5440-4D1B-A1DD-EAB697E9B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A2170-5440-4D1B-A1DD-EAB697E9B2B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A2170-5440-4D1B-A1DD-EAB697E9B2B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78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A2170-5440-4D1B-A1DD-EAB697E9B2B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6800" y="0"/>
            <a:ext cx="6705600" cy="2438400"/>
          </a:xfrm>
          <a:prstGeom prst="ellipse">
            <a:avLst/>
          </a:prstGeom>
          <a:solidFill>
            <a:schemeClr val="accent3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ss</a:t>
            </a:r>
            <a:endParaRPr lang="en-US" dirty="0"/>
          </a:p>
        </p:txBody>
      </p:sp>
      <p:pic>
        <p:nvPicPr>
          <p:cNvPr id="4" name="Picture 3" descr="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47851"/>
            <a:ext cx="6400800" cy="4259441"/>
          </a:xfrm>
          <a:prstGeom prst="rect">
            <a:avLst/>
          </a:prstGeom>
          <a:ln>
            <a:solidFill>
              <a:srgbClr val="002060"/>
            </a:solidFill>
            <a:prstDash val="sysDot"/>
          </a:ln>
        </p:spPr>
      </p:pic>
      <p:sp>
        <p:nvSpPr>
          <p:cNvPr id="5" name="TextBox 4"/>
          <p:cNvSpPr txBox="1"/>
          <p:nvPr/>
        </p:nvSpPr>
        <p:spPr>
          <a:xfrm>
            <a:off x="2895600" y="838200"/>
            <a:ext cx="2667000" cy="76944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অভিনন্দন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24523F-7714-495A-A046-BDB0D95C6A8E}"/>
              </a:ext>
            </a:extLst>
          </p:cNvPr>
          <p:cNvSpPr txBox="1"/>
          <p:nvPr/>
        </p:nvSpPr>
        <p:spPr>
          <a:xfrm>
            <a:off x="2819400" y="762000"/>
            <a:ext cx="32004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D5FAE-BD2D-48A6-AA06-DB294F47A064}"/>
              </a:ext>
            </a:extLst>
          </p:cNvPr>
          <p:cNvSpPr txBox="1"/>
          <p:nvPr/>
        </p:nvSpPr>
        <p:spPr>
          <a:xfrm>
            <a:off x="228600" y="2895600"/>
            <a:ext cx="3581400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৪২+২৭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811+133=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xmlns="" id="{FD11BA8C-46C1-448E-BDCB-DE5AA5023577}"/>
              </a:ext>
            </a:extLst>
          </p:cNvPr>
          <p:cNvSpPr/>
          <p:nvPr/>
        </p:nvSpPr>
        <p:spPr>
          <a:xfrm>
            <a:off x="4114800" y="1524001"/>
            <a:ext cx="304800" cy="9143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3200" y="3581400"/>
            <a:ext cx="838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৯৪৪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5600" y="2971800"/>
            <a:ext cx="533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৬৯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" y="1676400"/>
            <a:ext cx="2286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নং দল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2667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2819400"/>
            <a:ext cx="4267200" cy="156966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 ৭ ২ ৩           ২।  ৫ 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+২ ৫ ৪              +১ ৬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800600" y="3886200"/>
            <a:ext cx="1524000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86600" y="3886200"/>
            <a:ext cx="1447800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05400" y="3962400"/>
            <a:ext cx="1143000" cy="381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91400" y="3962400"/>
            <a:ext cx="990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6 8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6400" y="1676400"/>
            <a:ext cx="2667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 নং দল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73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41F3BA-E74F-422E-B872-4A6BBD29E3EC}"/>
              </a:ext>
            </a:extLst>
          </p:cNvPr>
          <p:cNvSpPr txBox="1"/>
          <p:nvPr/>
        </p:nvSpPr>
        <p:spPr>
          <a:xfrm>
            <a:off x="1752600" y="152400"/>
            <a:ext cx="53340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স্থ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C0776E-56A6-4C2A-A7B7-6E7789DBBD4F}"/>
              </a:ext>
            </a:extLst>
          </p:cNvPr>
          <p:cNvSpPr txBox="1"/>
          <p:nvPr/>
        </p:nvSpPr>
        <p:spPr>
          <a:xfrm>
            <a:off x="1752600" y="1066800"/>
            <a:ext cx="533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পাঠ্যবইয়ের ২২ পৃষ্ঠা বের কর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lass-3-prathomik-gonit-boi-p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05000"/>
            <a:ext cx="5818158" cy="43636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765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CBD2082-271D-42D5-A0DA-79EB16A057FC}"/>
              </a:ext>
            </a:extLst>
          </p:cNvPr>
          <p:cNvSpPr/>
          <p:nvPr/>
        </p:nvSpPr>
        <p:spPr>
          <a:xfrm>
            <a:off x="3200400" y="152400"/>
            <a:ext cx="2514600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3BE7AC-49DA-431D-BD44-A6275AF58963}"/>
              </a:ext>
            </a:extLst>
          </p:cNvPr>
          <p:cNvSpPr txBox="1"/>
          <p:nvPr/>
        </p:nvSpPr>
        <p:spPr>
          <a:xfrm>
            <a:off x="230605" y="2057400"/>
            <a:ext cx="419100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১। নিচের  অংক গুলো কর 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১২৪+২৩৪=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৩২৪+২১৫=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৪৮৪+৩১১=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5A387A-5893-4905-996F-5FDAF4A153A5}"/>
              </a:ext>
            </a:extLst>
          </p:cNvPr>
          <p:cNvSpPr txBox="1"/>
          <p:nvPr/>
        </p:nvSpPr>
        <p:spPr>
          <a:xfrm>
            <a:off x="4876800" y="2057400"/>
            <a:ext cx="354330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baseline="-25000" dirty="0">
                <a:latin typeface="NikoshBAN" pitchFamily="2" charset="0"/>
                <a:cs typeface="NikoshBAN" pitchFamily="2" charset="0"/>
              </a:rPr>
              <a:t> ২।     </a:t>
            </a:r>
            <a:r>
              <a:rPr lang="en-US" sz="3200" b="1" baseline="-25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b="1" baseline="-25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baseline="-250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b="1" baseline="-25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baseline="-25000" dirty="0">
                <a:latin typeface="NikoshBAN" pitchFamily="2" charset="0"/>
                <a:cs typeface="NikoshBAN" pitchFamily="2" charset="0"/>
              </a:rPr>
              <a:t>৫</a:t>
            </a:r>
            <a:endParaRPr lang="bn-IN" sz="3200" b="1" baseline="-25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baseline="-25000" dirty="0">
                <a:latin typeface="NikoshBAN" pitchFamily="2" charset="0"/>
                <a:cs typeface="NikoshBAN" pitchFamily="2" charset="0"/>
              </a:rPr>
              <a:t>      +৫ ৪ ৩</a:t>
            </a:r>
          </a:p>
          <a:p>
            <a:pPr algn="ctr"/>
            <a:r>
              <a:rPr lang="bn-IN" sz="3200" b="1" baseline="-250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bn-IN" sz="3200" b="1" baseline="-25000" dirty="0">
                <a:latin typeface="NikoshBAN" pitchFamily="2" charset="0"/>
                <a:cs typeface="NikoshBAN" pitchFamily="2" charset="0"/>
              </a:rPr>
              <a:t>৩।   </a:t>
            </a:r>
            <a:r>
              <a:rPr lang="bn-IN" sz="3200" b="1" baseline="-250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b="1" baseline="-2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baseline="-250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bn-IN" sz="3200" b="1" baseline="-25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baseline="-25000" dirty="0">
                <a:latin typeface="NikoshBAN" pitchFamily="2" charset="0"/>
                <a:cs typeface="NikoshBAN" pitchFamily="2" charset="0"/>
              </a:rPr>
              <a:t>    +</a:t>
            </a:r>
            <a:r>
              <a:rPr lang="bn-IN" sz="3200" b="1" baseline="-25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baseline="-2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baseline="-250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bn-IN" sz="3200" b="1" baseline="-25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baseline="-25000" dirty="0">
                <a:latin typeface="NikoshBAN" pitchFamily="2" charset="0"/>
                <a:cs typeface="NikoshBAN" pitchFamily="2" charset="0"/>
              </a:rPr>
              <a:t>    </a:t>
            </a:r>
            <a:endParaRPr lang="en-US" sz="3200" b="1" baseline="-25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86A03D4-4235-46C2-80FA-44E4D74E117E}"/>
              </a:ext>
            </a:extLst>
          </p:cNvPr>
          <p:cNvCxnSpPr>
            <a:cxnSpLocks/>
          </p:cNvCxnSpPr>
          <p:nvPr/>
        </p:nvCxnSpPr>
        <p:spPr>
          <a:xfrm>
            <a:off x="6324600" y="2895600"/>
            <a:ext cx="1123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1BB5147-3D38-435E-A50C-F3AE5D42052F}"/>
              </a:ext>
            </a:extLst>
          </p:cNvPr>
          <p:cNvCxnSpPr>
            <a:cxnSpLocks/>
          </p:cNvCxnSpPr>
          <p:nvPr/>
        </p:nvCxnSpPr>
        <p:spPr>
          <a:xfrm>
            <a:off x="5943600" y="38862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21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ধন্যবাদ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37003">
            <a:off x="434509" y="720933"/>
            <a:ext cx="8582845" cy="5364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62000"/>
            <a:ext cx="495300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শিক্ষকঃ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590800"/>
            <a:ext cx="7086600" cy="28007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নামঃমর্জিনা বেগম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পদবীঃসহকারি শিক্ষক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আগ্রাদ্বিগুন সরকারি প্রাথমিক বিদ্যালয়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ধামইরহাট, নওগাঁ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772400" cy="52014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শ্রেণিঃতৃতীয়</a:t>
            </a:r>
          </a:p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বিষয়ঃপ্রাথমিক গণিত </a:t>
            </a:r>
          </a:p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সময়ঃ৩০ মিনিট 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পাঠের শিরোনামঃ যোগ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ed-rose-flower-clip-art-red-roses-transparent-png-clip-art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83022">
            <a:off x="833264" y="3436004"/>
            <a:ext cx="2557961" cy="3523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3886200" cy="1015663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81200"/>
            <a:ext cx="8382000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১ হাতে না রেখে দুই বা তিন অঙ্ক বিশিষ্ট্য সর্বাধিক তিনটি সংখ্যা উপরে নিচে বা পাশাপাশি যোগ করতে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endParaRPr lang="bn-BD" sz="5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419100" y="-152400"/>
            <a:ext cx="8458200" cy="457200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একটি ভিডিও দেখি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4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640080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1600200" y="2286000"/>
            <a:ext cx="6248400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 না 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174695" y="3300088"/>
            <a:ext cx="6324600" cy="1447800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 কতগুলো বিচি আছ?</a:t>
            </a:r>
            <a:r>
              <a:rPr lang="bn-BD" sz="4800" dirty="0">
                <a:solidFill>
                  <a:schemeClr val="tx1"/>
                </a:solidFill>
              </a:rPr>
              <a:t>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1905000" y="4953000"/>
            <a:ext cx="4953000" cy="1295400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৭৭৯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557DB625-3027-4CEF-95D2-DE02205C07A9}"/>
              </a:ext>
            </a:extLst>
          </p:cNvPr>
          <p:cNvSpPr/>
          <p:nvPr/>
        </p:nvSpPr>
        <p:spPr>
          <a:xfrm>
            <a:off x="315937" y="0"/>
            <a:ext cx="4114800" cy="1752600"/>
          </a:xfrm>
          <a:prstGeom prst="wedgeEllipseCallout">
            <a:avLst>
              <a:gd name="adj1" fmla="val -34166"/>
              <a:gd name="adj2" fmla="val 7855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  ২৫৩ টি বিচি  আছে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xmlns="" id="{316F85A1-5482-41A3-9CA9-BE694226D544}"/>
              </a:ext>
            </a:extLst>
          </p:cNvPr>
          <p:cNvSpPr/>
          <p:nvPr/>
        </p:nvSpPr>
        <p:spPr>
          <a:xfrm>
            <a:off x="4419600" y="0"/>
            <a:ext cx="4114800" cy="1752600"/>
          </a:xfrm>
          <a:prstGeom prst="wedgeEllipseCallout">
            <a:avLst>
              <a:gd name="adj1" fmla="val 43441"/>
              <a:gd name="adj2" fmla="val 6892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 ৫২৬ টি বিচি আছে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37016"/>
            <a:ext cx="1143000" cy="122067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 descr="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981200"/>
            <a:ext cx="1228897" cy="127652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8" name="Picture 7" descr="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600200"/>
            <a:ext cx="2667000" cy="174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751800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আমারা নিচের পদ্ধতিতে সমাধান করতে পারি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3727092"/>
              </p:ext>
            </p:extLst>
          </p:nvPr>
        </p:nvGraphicFramePr>
        <p:xfrm>
          <a:off x="228600" y="990600"/>
          <a:ext cx="617220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1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35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2478">
                <a:tc>
                  <a:txBody>
                    <a:bodyPr/>
                    <a:lstStyle/>
                    <a:p>
                      <a:pPr algn="ctr"/>
                      <a:r>
                        <a:rPr lang="bn-BD" dirty="0">
                          <a:solidFill>
                            <a:schemeClr val="tx1"/>
                          </a:solidFill>
                        </a:rPr>
                        <a:t>শতক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>
                          <a:solidFill>
                            <a:schemeClr val="tx1"/>
                          </a:solidFill>
                        </a:rPr>
                        <a:t>দশক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aseline="0" dirty="0">
                          <a:solidFill>
                            <a:schemeClr val="tx1"/>
                          </a:solidFill>
                        </a:rPr>
                        <a:t> একক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2432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 </a:t>
                      </a:r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2490">
                <a:tc>
                  <a:txBody>
                    <a:bodyPr/>
                    <a:lstStyle/>
                    <a:p>
                      <a:pPr algn="ctr"/>
                      <a:r>
                        <a:rPr lang="bn-BD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bn-BD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971800" y="2286000"/>
            <a:ext cx="5334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2667000"/>
            <a:ext cx="5334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1800" y="3048000"/>
            <a:ext cx="5334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1676400"/>
            <a:ext cx="8382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5943600"/>
            <a:ext cx="943428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2800" dirty="0"/>
              <a:t>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838200" y="5410200"/>
            <a:ext cx="9144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2800" dirty="0"/>
              <a:t>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838200" y="4953000"/>
            <a:ext cx="9144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2800" dirty="0"/>
              <a:t> 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838200" y="4495800"/>
            <a:ext cx="9144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4038600"/>
            <a:ext cx="9144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2800" dirty="0"/>
              <a:t> 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762000" y="2286000"/>
            <a:ext cx="8382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95600" y="4191000"/>
            <a:ext cx="6858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95600" y="4724400"/>
            <a:ext cx="675968" cy="3318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71800" y="1524000"/>
            <a:ext cx="5334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71800" y="1905000"/>
            <a:ext cx="5334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24400" y="1752600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2286000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724400" y="2895600"/>
            <a:ext cx="4572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648200" y="6248400"/>
            <a:ext cx="533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334000" y="6248400"/>
            <a:ext cx="533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648200" y="4114800"/>
            <a:ext cx="533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648200" y="4648200"/>
            <a:ext cx="533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648200" y="5181600"/>
            <a:ext cx="533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648200" y="5715000"/>
            <a:ext cx="533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553200" y="914400"/>
            <a:ext cx="2590800" cy="5334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253 +526=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229600" y="990600"/>
            <a:ext cx="609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0B46E58-404E-4E75-90C5-8EE88F830E72}"/>
              </a:ext>
            </a:extLst>
          </p:cNvPr>
          <p:cNvSpPr/>
          <p:nvPr/>
        </p:nvSpPr>
        <p:spPr>
          <a:xfrm>
            <a:off x="6611229" y="1630680"/>
            <a:ext cx="2197491" cy="220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২ ৫ ৩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+৫ ২ ৬</a:t>
            </a:r>
            <a:endParaRPr lang="en-US" sz="11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F1E67DD-2DA5-4129-8940-AA50C4E780BD}"/>
              </a:ext>
            </a:extLst>
          </p:cNvPr>
          <p:cNvCxnSpPr>
            <a:cxnSpLocks/>
          </p:cNvCxnSpPr>
          <p:nvPr/>
        </p:nvCxnSpPr>
        <p:spPr>
          <a:xfrm>
            <a:off x="7467600" y="2090410"/>
            <a:ext cx="0" cy="156719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3E70627-F2D8-4A43-9409-32D039F15C43}"/>
              </a:ext>
            </a:extLst>
          </p:cNvPr>
          <p:cNvCxnSpPr>
            <a:cxnSpLocks/>
          </p:cNvCxnSpPr>
          <p:nvPr/>
        </p:nvCxnSpPr>
        <p:spPr>
          <a:xfrm>
            <a:off x="8077200" y="2123420"/>
            <a:ext cx="0" cy="153418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68DE7293-3448-4435-AE82-701288E76017}"/>
              </a:ext>
            </a:extLst>
          </p:cNvPr>
          <p:cNvCxnSpPr/>
          <p:nvPr/>
        </p:nvCxnSpPr>
        <p:spPr>
          <a:xfrm>
            <a:off x="6781800" y="3200400"/>
            <a:ext cx="1905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AE9A89E0-A7E8-4FB2-87EE-D7C78F9C77CA}"/>
              </a:ext>
            </a:extLst>
          </p:cNvPr>
          <p:cNvSpPr/>
          <p:nvPr/>
        </p:nvSpPr>
        <p:spPr>
          <a:xfrm>
            <a:off x="6659140" y="4000500"/>
            <a:ext cx="2197491" cy="220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২ ৫ ৩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+৫ ২ ৬</a:t>
            </a:r>
            <a:endParaRPr lang="en-US" sz="11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0F232B11-4F3F-4F51-A6CC-EA908E71D26E}"/>
              </a:ext>
            </a:extLst>
          </p:cNvPr>
          <p:cNvCxnSpPr>
            <a:cxnSpLocks/>
          </p:cNvCxnSpPr>
          <p:nvPr/>
        </p:nvCxnSpPr>
        <p:spPr>
          <a:xfrm>
            <a:off x="7533249" y="4637835"/>
            <a:ext cx="0" cy="156719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5567AEFC-2F46-46A9-AB50-40CDD7327CCC}"/>
              </a:ext>
            </a:extLst>
          </p:cNvPr>
          <p:cNvCxnSpPr/>
          <p:nvPr/>
        </p:nvCxnSpPr>
        <p:spPr>
          <a:xfrm>
            <a:off x="6903720" y="5562600"/>
            <a:ext cx="1905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D85EB456-BE30-42D0-967F-31EB847475FE}"/>
              </a:ext>
            </a:extLst>
          </p:cNvPr>
          <p:cNvCxnSpPr/>
          <p:nvPr/>
        </p:nvCxnSpPr>
        <p:spPr>
          <a:xfrm>
            <a:off x="8077200" y="4648200"/>
            <a:ext cx="0" cy="156719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EAA48E4C-FFC0-401E-8EEC-BD56CECC6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0930687"/>
              </p:ext>
            </p:extLst>
          </p:nvPr>
        </p:nvGraphicFramePr>
        <p:xfrm>
          <a:off x="-124266" y="38100"/>
          <a:ext cx="9144000" cy="697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1138332420"/>
                    </a:ext>
                  </a:extLst>
                </a:gridCol>
                <a:gridCol w="1890793">
                  <a:extLst>
                    <a:ext uri="{9D8B030D-6E8A-4147-A177-3AD203B41FA5}">
                      <a16:colId xmlns:a16="http://schemas.microsoft.com/office/drawing/2014/main" xmlns="" val="2597718941"/>
                    </a:ext>
                  </a:extLst>
                </a:gridCol>
                <a:gridCol w="1766807">
                  <a:extLst>
                    <a:ext uri="{9D8B030D-6E8A-4147-A177-3AD203B41FA5}">
                      <a16:colId xmlns:a16="http://schemas.microsoft.com/office/drawing/2014/main" xmlns="" val="33263265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6646030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267120679"/>
                    </a:ext>
                  </a:extLst>
                </a:gridCol>
              </a:tblGrid>
              <a:tr h="492369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solidFill>
                            <a:schemeClr val="tx1"/>
                          </a:solidFill>
                        </a:rPr>
                        <a:t>শতক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solidFill>
                            <a:schemeClr val="tx1"/>
                          </a:solidFill>
                        </a:rPr>
                        <a:t>দশক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solidFill>
                            <a:schemeClr val="tx1"/>
                          </a:solidFill>
                        </a:rPr>
                        <a:t>এ</a:t>
                      </a:r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কক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b="0" dirty="0"/>
                        <a:t>  </a:t>
                      </a:r>
                    </a:p>
                    <a:p>
                      <a:pPr algn="ctr"/>
                      <a:endParaRPr lang="bn-IN" b="0" dirty="0"/>
                    </a:p>
                    <a:p>
                      <a:pPr algn="ctr"/>
                      <a:r>
                        <a:rPr lang="bn-IN" b="1" dirty="0"/>
                        <a:t> </a:t>
                      </a:r>
                      <a:r>
                        <a:rPr lang="bn-IN" sz="2400" b="1" dirty="0">
                          <a:solidFill>
                            <a:schemeClr val="tx1"/>
                          </a:solidFill>
                        </a:rPr>
                        <a:t>২ ৫ ৩</a:t>
                      </a:r>
                    </a:p>
                    <a:p>
                      <a:pPr algn="ctr"/>
                      <a:r>
                        <a:rPr lang="bn-IN" sz="2400" b="1" dirty="0">
                          <a:solidFill>
                            <a:schemeClr val="tx1"/>
                          </a:solidFill>
                        </a:rPr>
                        <a:t>+৫ ২ ৬</a:t>
                      </a:r>
                    </a:p>
                    <a:p>
                      <a:pPr algn="ctr"/>
                      <a:r>
                        <a:rPr lang="bn-IN" sz="2400" b="1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bn-IN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bn-IN" sz="2400" b="1" dirty="0">
                          <a:solidFill>
                            <a:schemeClr val="tx1"/>
                          </a:solidFill>
                        </a:rPr>
                        <a:t>৯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</a:rPr>
                        <a:t>একক স্থানের অঙ্ক যোগ করি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3574468"/>
                  </a:ext>
                </a:extLst>
              </a:tr>
              <a:tr h="17936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19422066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b="1" dirty="0"/>
                        <a:t> </a:t>
                      </a:r>
                    </a:p>
                    <a:p>
                      <a:endParaRPr lang="bn-IN" b="1" dirty="0"/>
                    </a:p>
                    <a:p>
                      <a:endParaRPr lang="bn-IN" b="1" dirty="0"/>
                    </a:p>
                    <a:p>
                      <a:r>
                        <a:rPr lang="bn-IN" b="1" dirty="0"/>
                        <a:t>   </a:t>
                      </a:r>
                      <a:r>
                        <a:rPr lang="bn-IN" sz="2800" b="1" dirty="0"/>
                        <a:t>২ ৫ ৩</a:t>
                      </a:r>
                    </a:p>
                    <a:p>
                      <a:r>
                        <a:rPr lang="bn-IN" sz="2800" b="1" dirty="0" smtClean="0"/>
                        <a:t>+৫ </a:t>
                      </a:r>
                      <a:r>
                        <a:rPr lang="bn-IN" sz="2800" b="1" dirty="0"/>
                        <a:t>২ ৬</a:t>
                      </a:r>
                    </a:p>
                    <a:p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 </a:t>
                      </a:r>
                      <a:r>
                        <a:rPr lang="en-US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দশক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</a:t>
                      </a:r>
                      <a:r>
                        <a:rPr lang="bn-BD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ঙ্ক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করি</a:t>
                      </a:r>
                      <a:r>
                        <a:rPr lang="en-US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6299898"/>
                  </a:ext>
                </a:extLst>
              </a:tr>
              <a:tr h="22098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000" b="1" dirty="0"/>
                        <a:t> </a:t>
                      </a:r>
                    </a:p>
                    <a:p>
                      <a:endParaRPr lang="bn-IN" sz="2000" b="1" dirty="0"/>
                    </a:p>
                    <a:p>
                      <a:endParaRPr lang="bn-IN" sz="2000" b="1" dirty="0"/>
                    </a:p>
                    <a:p>
                      <a:r>
                        <a:rPr lang="en-US" sz="2000" b="1" dirty="0" smtClean="0"/>
                        <a:t>   </a:t>
                      </a:r>
                      <a:r>
                        <a:rPr lang="bn-IN" sz="2000" b="1" dirty="0" smtClean="0"/>
                        <a:t> </a:t>
                      </a:r>
                      <a:r>
                        <a:rPr lang="bn-IN" sz="3200" b="1" dirty="0" smtClean="0"/>
                        <a:t>২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bn-IN" sz="3200" b="1" dirty="0" smtClean="0"/>
                        <a:t> ৫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bn-IN" sz="3200" b="1" dirty="0" smtClean="0"/>
                        <a:t>৩</a:t>
                      </a:r>
                      <a:endParaRPr lang="bn-IN" sz="3200" b="1" dirty="0"/>
                    </a:p>
                    <a:p>
                      <a:r>
                        <a:rPr lang="bn-IN" sz="3200" b="1" dirty="0"/>
                        <a:t>+৫ ২ ৬</a:t>
                      </a:r>
                    </a:p>
                    <a:p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7   7    9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 স্থানের  </a:t>
                      </a: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অঙ্ক যোগ করি </a:t>
                      </a:r>
                      <a:endParaRPr lang="en-US" sz="3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99292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CA04C33-A41C-4AF7-9D65-173EE935BAC9}"/>
              </a:ext>
            </a:extLst>
          </p:cNvPr>
          <p:cNvSpPr/>
          <p:nvPr/>
        </p:nvSpPr>
        <p:spPr>
          <a:xfrm>
            <a:off x="3733800" y="6096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63F593-CA70-4959-83E3-51CE0BC447C4}"/>
              </a:ext>
            </a:extLst>
          </p:cNvPr>
          <p:cNvSpPr/>
          <p:nvPr/>
        </p:nvSpPr>
        <p:spPr>
          <a:xfrm>
            <a:off x="3733800" y="914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9F45FE-4811-43A3-9F87-1DDEF93D6EBE}"/>
              </a:ext>
            </a:extLst>
          </p:cNvPr>
          <p:cNvSpPr/>
          <p:nvPr/>
        </p:nvSpPr>
        <p:spPr>
          <a:xfrm>
            <a:off x="3733800" y="1248264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3917A0-8871-4112-8BAC-4E7C12BDA2F5}"/>
              </a:ext>
            </a:extLst>
          </p:cNvPr>
          <p:cNvSpPr/>
          <p:nvPr/>
        </p:nvSpPr>
        <p:spPr>
          <a:xfrm>
            <a:off x="3733800" y="1561514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3763EE4-D73E-4243-B5FC-8328B1B53AFE}"/>
              </a:ext>
            </a:extLst>
          </p:cNvPr>
          <p:cNvSpPr/>
          <p:nvPr/>
        </p:nvSpPr>
        <p:spPr>
          <a:xfrm>
            <a:off x="3733800" y="1866314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51FDDF7-992C-43DC-A2CC-3E3055F28D0A}"/>
              </a:ext>
            </a:extLst>
          </p:cNvPr>
          <p:cNvSpPr/>
          <p:nvPr/>
        </p:nvSpPr>
        <p:spPr>
          <a:xfrm>
            <a:off x="4267200" y="838200"/>
            <a:ext cx="304800" cy="336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8AA679D-CAB5-49DA-8133-F92A4F0BFB40}"/>
              </a:ext>
            </a:extLst>
          </p:cNvPr>
          <p:cNvSpPr/>
          <p:nvPr/>
        </p:nvSpPr>
        <p:spPr>
          <a:xfrm>
            <a:off x="4267200" y="1219200"/>
            <a:ext cx="304800" cy="235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F87A2AA-C2C9-419D-8F5B-B2F6F3954AA9}"/>
              </a:ext>
            </a:extLst>
          </p:cNvPr>
          <p:cNvSpPr/>
          <p:nvPr/>
        </p:nvSpPr>
        <p:spPr>
          <a:xfrm>
            <a:off x="4267200" y="1524000"/>
            <a:ext cx="353707" cy="289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BB22094-8E26-4150-B2D8-D483D40B90D2}"/>
              </a:ext>
            </a:extLst>
          </p:cNvPr>
          <p:cNvSpPr/>
          <p:nvPr/>
        </p:nvSpPr>
        <p:spPr>
          <a:xfrm>
            <a:off x="4267200" y="1905000"/>
            <a:ext cx="385120" cy="25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0C76FC3-31C7-4504-BE53-305B96F0280C}"/>
              </a:ext>
            </a:extLst>
          </p:cNvPr>
          <p:cNvSpPr/>
          <p:nvPr/>
        </p:nvSpPr>
        <p:spPr>
          <a:xfrm>
            <a:off x="2057400" y="2587282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6D7855E-F3A2-4078-9130-CC3FF68B21A5}"/>
              </a:ext>
            </a:extLst>
          </p:cNvPr>
          <p:cNvSpPr/>
          <p:nvPr/>
        </p:nvSpPr>
        <p:spPr>
          <a:xfrm>
            <a:off x="2057400" y="2965938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F229B9F-6C32-4C54-B7C4-F1EA1ED44594}"/>
              </a:ext>
            </a:extLst>
          </p:cNvPr>
          <p:cNvSpPr/>
          <p:nvPr/>
        </p:nvSpPr>
        <p:spPr>
          <a:xfrm>
            <a:off x="2057400" y="3339903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91A93DF-310B-4F27-98FF-1317ABFBCE59}"/>
              </a:ext>
            </a:extLst>
          </p:cNvPr>
          <p:cNvSpPr/>
          <p:nvPr/>
        </p:nvSpPr>
        <p:spPr>
          <a:xfrm>
            <a:off x="2057400" y="3703905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6CE2F77-1DE8-42EF-B5ED-3A115694EBD3}"/>
              </a:ext>
            </a:extLst>
          </p:cNvPr>
          <p:cNvSpPr/>
          <p:nvPr/>
        </p:nvSpPr>
        <p:spPr>
          <a:xfrm>
            <a:off x="2057400" y="4067908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33A4AFF-7794-42FD-A2CC-AD26498DAC06}"/>
              </a:ext>
            </a:extLst>
          </p:cNvPr>
          <p:cNvSpPr/>
          <p:nvPr/>
        </p:nvSpPr>
        <p:spPr>
          <a:xfrm>
            <a:off x="2895600" y="4042117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E495A26-9F32-4F55-8EE0-834726481A88}"/>
              </a:ext>
            </a:extLst>
          </p:cNvPr>
          <p:cNvSpPr/>
          <p:nvPr/>
        </p:nvSpPr>
        <p:spPr>
          <a:xfrm>
            <a:off x="2895600" y="3690423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FF2115A-7FD3-4A1C-8B64-618939A9E202}"/>
              </a:ext>
            </a:extLst>
          </p:cNvPr>
          <p:cNvSpPr/>
          <p:nvPr/>
        </p:nvSpPr>
        <p:spPr>
          <a:xfrm>
            <a:off x="152400" y="47244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6FB539C-D2BC-49FB-8FCF-580EA4504D29}"/>
              </a:ext>
            </a:extLst>
          </p:cNvPr>
          <p:cNvSpPr/>
          <p:nvPr/>
        </p:nvSpPr>
        <p:spPr>
          <a:xfrm>
            <a:off x="152400" y="51054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0AA347D-4BED-4BA4-A356-9F3845927F21}"/>
              </a:ext>
            </a:extLst>
          </p:cNvPr>
          <p:cNvSpPr/>
          <p:nvPr/>
        </p:nvSpPr>
        <p:spPr>
          <a:xfrm>
            <a:off x="152400" y="54864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D66DCAC-B42C-43A8-82B3-0FA3C28A1D40}"/>
              </a:ext>
            </a:extLst>
          </p:cNvPr>
          <p:cNvSpPr/>
          <p:nvPr/>
        </p:nvSpPr>
        <p:spPr>
          <a:xfrm>
            <a:off x="152400" y="58674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0AF2363-1CA3-4F2B-B923-DD5A747ED415}"/>
              </a:ext>
            </a:extLst>
          </p:cNvPr>
          <p:cNvSpPr/>
          <p:nvPr/>
        </p:nvSpPr>
        <p:spPr>
          <a:xfrm>
            <a:off x="152400" y="62484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F78489D-E5D1-4519-AE33-13B7848E8740}"/>
              </a:ext>
            </a:extLst>
          </p:cNvPr>
          <p:cNvSpPr/>
          <p:nvPr/>
        </p:nvSpPr>
        <p:spPr>
          <a:xfrm>
            <a:off x="990600" y="6248400"/>
            <a:ext cx="685800" cy="284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A39A1AF-E893-4199-9FDE-4DC368A96C7F}"/>
              </a:ext>
            </a:extLst>
          </p:cNvPr>
          <p:cNvSpPr/>
          <p:nvPr/>
        </p:nvSpPr>
        <p:spPr>
          <a:xfrm>
            <a:off x="990600" y="58674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002008E-22D6-4C1B-8A18-0E9FD1A6DE9B}"/>
              </a:ext>
            </a:extLst>
          </p:cNvPr>
          <p:cNvSpPr/>
          <p:nvPr/>
        </p:nvSpPr>
        <p:spPr>
          <a:xfrm>
            <a:off x="1905000" y="48006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0C318A1-0DCB-4166-9F90-6A9DB4F85DF5}"/>
              </a:ext>
            </a:extLst>
          </p:cNvPr>
          <p:cNvSpPr/>
          <p:nvPr/>
        </p:nvSpPr>
        <p:spPr>
          <a:xfrm>
            <a:off x="1905000" y="51816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D4B5D1D-B70E-4529-856B-A9D23AADF38B}"/>
              </a:ext>
            </a:extLst>
          </p:cNvPr>
          <p:cNvSpPr/>
          <p:nvPr/>
        </p:nvSpPr>
        <p:spPr>
          <a:xfrm>
            <a:off x="1931962" y="5562596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C6FAB21A-44F9-451B-82D9-2E21F3F8A19A}"/>
              </a:ext>
            </a:extLst>
          </p:cNvPr>
          <p:cNvSpPr/>
          <p:nvPr/>
        </p:nvSpPr>
        <p:spPr>
          <a:xfrm>
            <a:off x="1931962" y="5926598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1CB42309-2340-4BF1-BC05-52611D1E2D93}"/>
              </a:ext>
            </a:extLst>
          </p:cNvPr>
          <p:cNvSpPr/>
          <p:nvPr/>
        </p:nvSpPr>
        <p:spPr>
          <a:xfrm>
            <a:off x="1931962" y="6290601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BFE59217-A1B1-467B-B33B-8CC5FDBD7417}"/>
              </a:ext>
            </a:extLst>
          </p:cNvPr>
          <p:cNvSpPr/>
          <p:nvPr/>
        </p:nvSpPr>
        <p:spPr>
          <a:xfrm>
            <a:off x="2770162" y="626481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33FCF541-0318-4C5D-B634-D759BFC60A2C}"/>
              </a:ext>
            </a:extLst>
          </p:cNvPr>
          <p:cNvSpPr/>
          <p:nvPr/>
        </p:nvSpPr>
        <p:spPr>
          <a:xfrm>
            <a:off x="2770162" y="5913116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774F9608-4FCE-45A6-98BF-10CE3F891BD1}"/>
              </a:ext>
            </a:extLst>
          </p:cNvPr>
          <p:cNvSpPr/>
          <p:nvPr/>
        </p:nvSpPr>
        <p:spPr>
          <a:xfrm>
            <a:off x="3962400" y="4724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07BA2B0-131C-48C8-94B7-9647D50D5DF1}"/>
              </a:ext>
            </a:extLst>
          </p:cNvPr>
          <p:cNvSpPr/>
          <p:nvPr/>
        </p:nvSpPr>
        <p:spPr>
          <a:xfrm>
            <a:off x="3962400" y="5105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79AF43CB-62A3-4A06-84C6-7B4E8877FB3C}"/>
              </a:ext>
            </a:extLst>
          </p:cNvPr>
          <p:cNvSpPr/>
          <p:nvPr/>
        </p:nvSpPr>
        <p:spPr>
          <a:xfrm>
            <a:off x="3962400" y="548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0776976D-71C7-4033-90F0-D70938A4118F}"/>
              </a:ext>
            </a:extLst>
          </p:cNvPr>
          <p:cNvSpPr/>
          <p:nvPr/>
        </p:nvSpPr>
        <p:spPr>
          <a:xfrm>
            <a:off x="3962400" y="5867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9E9AD95-18FC-419E-9C3D-7719E61C06EC}"/>
              </a:ext>
            </a:extLst>
          </p:cNvPr>
          <p:cNvSpPr/>
          <p:nvPr/>
        </p:nvSpPr>
        <p:spPr>
          <a:xfrm>
            <a:off x="3962400" y="6248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244000ED-D6A9-4C63-AB51-61A273D1EF4D}"/>
              </a:ext>
            </a:extLst>
          </p:cNvPr>
          <p:cNvSpPr/>
          <p:nvPr/>
        </p:nvSpPr>
        <p:spPr>
          <a:xfrm>
            <a:off x="4495800" y="548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E35274B8-3CC5-4463-AC48-FC5377A779C3}"/>
              </a:ext>
            </a:extLst>
          </p:cNvPr>
          <p:cNvSpPr/>
          <p:nvPr/>
        </p:nvSpPr>
        <p:spPr>
          <a:xfrm>
            <a:off x="4495800" y="5867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51C784D-B3A1-4B78-AF16-0F08B6BEBCE9}"/>
              </a:ext>
            </a:extLst>
          </p:cNvPr>
          <p:cNvSpPr/>
          <p:nvPr/>
        </p:nvSpPr>
        <p:spPr>
          <a:xfrm>
            <a:off x="4495800" y="6248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1E9D717-38AB-45E8-BECB-725BBAC63294}"/>
              </a:ext>
            </a:extLst>
          </p:cNvPr>
          <p:cNvSpPr/>
          <p:nvPr/>
        </p:nvSpPr>
        <p:spPr>
          <a:xfrm>
            <a:off x="4495800" y="5105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9E32BB81-B27A-4D51-8108-9DC1DF81AEF1}"/>
              </a:ext>
            </a:extLst>
          </p:cNvPr>
          <p:cNvCxnSpPr/>
          <p:nvPr/>
        </p:nvCxnSpPr>
        <p:spPr>
          <a:xfrm>
            <a:off x="6212241" y="728008"/>
            <a:ext cx="0" cy="87571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26690530-D2F9-42A8-B914-1C0210CBEBA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34100" y="1104900"/>
            <a:ext cx="762000" cy="7620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C0E0A68B-4E75-4824-A0D1-A661CDFCA396}"/>
              </a:ext>
            </a:extLst>
          </p:cNvPr>
          <p:cNvCxnSpPr>
            <a:cxnSpLocks/>
          </p:cNvCxnSpPr>
          <p:nvPr/>
        </p:nvCxnSpPr>
        <p:spPr>
          <a:xfrm flipV="1">
            <a:off x="5638800" y="1295400"/>
            <a:ext cx="1371600" cy="1055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9F039A8E-2A64-48F3-B3F2-F5E085095C82}"/>
              </a:ext>
            </a:extLst>
          </p:cNvPr>
          <p:cNvCxnSpPr/>
          <p:nvPr/>
        </p:nvCxnSpPr>
        <p:spPr>
          <a:xfrm flipV="1">
            <a:off x="9144000" y="-98474"/>
            <a:ext cx="84406" cy="22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9AEB0608-3013-466F-8E1C-7E289067B7A4}"/>
              </a:ext>
            </a:extLst>
          </p:cNvPr>
          <p:cNvCxnSpPr>
            <a:cxnSpLocks/>
          </p:cNvCxnSpPr>
          <p:nvPr/>
        </p:nvCxnSpPr>
        <p:spPr>
          <a:xfrm>
            <a:off x="6019800" y="3200400"/>
            <a:ext cx="0" cy="13223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5E643251-B726-496A-8E78-7BB05F57ED1A}"/>
              </a:ext>
            </a:extLst>
          </p:cNvPr>
          <p:cNvCxnSpPr>
            <a:cxnSpLocks/>
          </p:cNvCxnSpPr>
          <p:nvPr/>
        </p:nvCxnSpPr>
        <p:spPr>
          <a:xfrm>
            <a:off x="5486400" y="4038600"/>
            <a:ext cx="152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733A59C3-C6EB-47D0-AAC1-443C4F1B0B96}"/>
              </a:ext>
            </a:extLst>
          </p:cNvPr>
          <p:cNvCxnSpPr>
            <a:cxnSpLocks/>
          </p:cNvCxnSpPr>
          <p:nvPr/>
        </p:nvCxnSpPr>
        <p:spPr>
          <a:xfrm>
            <a:off x="6553200" y="5690381"/>
            <a:ext cx="0" cy="116761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55794B99-27CA-4984-9468-352576A2A69C}"/>
              </a:ext>
            </a:extLst>
          </p:cNvPr>
          <p:cNvCxnSpPr>
            <a:cxnSpLocks/>
          </p:cNvCxnSpPr>
          <p:nvPr/>
        </p:nvCxnSpPr>
        <p:spPr>
          <a:xfrm>
            <a:off x="6096000" y="5760813"/>
            <a:ext cx="0" cy="109718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B074C52B-77C6-405C-8224-58750C42D3C7}"/>
              </a:ext>
            </a:extLst>
          </p:cNvPr>
          <p:cNvCxnSpPr>
            <a:cxnSpLocks/>
          </p:cNvCxnSpPr>
          <p:nvPr/>
        </p:nvCxnSpPr>
        <p:spPr>
          <a:xfrm>
            <a:off x="5562600" y="6477000"/>
            <a:ext cx="152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9AEB0608-3013-466F-8E1C-7E289067B7A4}"/>
              </a:ext>
            </a:extLst>
          </p:cNvPr>
          <p:cNvCxnSpPr>
            <a:cxnSpLocks/>
          </p:cNvCxnSpPr>
          <p:nvPr/>
        </p:nvCxnSpPr>
        <p:spPr>
          <a:xfrm>
            <a:off x="6324600" y="3200400"/>
            <a:ext cx="0" cy="13223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69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326</Words>
  <Application>Microsoft Office PowerPoint</Application>
  <PresentationFormat>On-screen Show (4:3)</PresentationFormat>
  <Paragraphs>161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</dc:title>
  <dc:creator>User</dc:creator>
  <cp:lastModifiedBy>User</cp:lastModifiedBy>
  <cp:revision>112</cp:revision>
  <dcterms:created xsi:type="dcterms:W3CDTF">2006-08-16T00:00:00Z</dcterms:created>
  <dcterms:modified xsi:type="dcterms:W3CDTF">2020-01-27T05:35:48Z</dcterms:modified>
</cp:coreProperties>
</file>