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88" r:id="rId6"/>
    <p:sldId id="277" r:id="rId7"/>
    <p:sldId id="278" r:id="rId8"/>
    <p:sldId id="261" r:id="rId9"/>
    <p:sldId id="262" r:id="rId10"/>
    <p:sldId id="279" r:id="rId11"/>
    <p:sldId id="282" r:id="rId12"/>
    <p:sldId id="281" r:id="rId13"/>
    <p:sldId id="280" r:id="rId14"/>
    <p:sldId id="283" r:id="rId15"/>
    <p:sldId id="284" r:id="rId16"/>
    <p:sldId id="273" r:id="rId17"/>
    <p:sldId id="286" r:id="rId18"/>
    <p:sldId id="285" r:id="rId19"/>
    <p:sldId id="28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31F5-6C48-4E92-8854-726D22046512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17EE6-B322-4BE2-9BD9-5B32A966AD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7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1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7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5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2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9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0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4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EA7E-BAE2-4393-AFC9-3A8A5212D63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6361-4978-4E1B-A983-DCB46CEF27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2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284" y="524343"/>
            <a:ext cx="7004303" cy="37768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1735" y="4630420"/>
            <a:ext cx="66294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ফুলেল শুভেচ্ছা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935" y="397665"/>
            <a:ext cx="1617663" cy="16176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36" y="397666"/>
            <a:ext cx="1617663" cy="1617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074" y="431799"/>
            <a:ext cx="1617663" cy="1617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7" y="431799"/>
            <a:ext cx="1617663" cy="16176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672" y="431799"/>
            <a:ext cx="1617663" cy="161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3516 0.95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4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03868 1.030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5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-0.0082 0.995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4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01224 0.974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" y="4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01016 1.06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5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3700" y="2908300"/>
            <a:ext cx="25400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37" y="287337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74" y="404811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" y="4175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5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7 L 0.07878 1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5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00065 0.99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4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0.02917 1.02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5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0100" y="2908300"/>
            <a:ext cx="39370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8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244" y="1433344"/>
            <a:ext cx="48133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63171" y="3697286"/>
            <a:ext cx="1589088" cy="1620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99" y="3468686"/>
            <a:ext cx="1981201" cy="19812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212" y="3697286"/>
            <a:ext cx="2421468" cy="1620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599" y="344263"/>
            <a:ext cx="3098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4244" y="2832100"/>
            <a:ext cx="2788656" cy="58477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ক  </a:t>
            </a:r>
            <a:r>
              <a:rPr lang="en-US" sz="3200" dirty="0" err="1" smtClean="0"/>
              <a:t>দল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38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36600"/>
            <a:ext cx="172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68500"/>
            <a:ext cx="54483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95500" y="4025900"/>
            <a:ext cx="1511300" cy="12065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038600" y="3898900"/>
            <a:ext cx="1866900" cy="1206500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37300" y="3898900"/>
            <a:ext cx="2082800" cy="12065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0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9880" y="822960"/>
            <a:ext cx="598932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37" y="1366837"/>
            <a:ext cx="29813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508000"/>
            <a:ext cx="69342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700" y="2324100"/>
            <a:ext cx="20193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9400" y="2324100"/>
            <a:ext cx="18288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1100" y="2324099"/>
            <a:ext cx="15113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2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1" y="258763"/>
            <a:ext cx="2806699" cy="2806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498" y="423863"/>
            <a:ext cx="2857501" cy="28575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629" y="492125"/>
            <a:ext cx="2789239" cy="2789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632" y="2010568"/>
            <a:ext cx="1386029" cy="922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633" y="739773"/>
            <a:ext cx="1386029" cy="922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02" y="1104905"/>
            <a:ext cx="1386029" cy="922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3" y="1598611"/>
            <a:ext cx="1386029" cy="922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16" y="582617"/>
            <a:ext cx="1386029" cy="9223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7800" y="4521200"/>
            <a:ext cx="240981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GB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2200" y="4405310"/>
            <a:ext cx="29464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শূন্যটি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GB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4498" y="4316410"/>
            <a:ext cx="2679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GB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720" y="640080"/>
            <a:ext cx="73152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240" y="2730500"/>
            <a:ext cx="966216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মোঃকামরুজ্জামান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লালমাটি সরকারি প্রাথমিক বিদ্যালয়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ঘোড়াঘাট,দিনাজপুর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0" y="3017520"/>
            <a:ext cx="6258560" cy="352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9080" y="411480"/>
            <a:ext cx="3703320" cy="1015663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3720" y="1798320"/>
            <a:ext cx="625856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সদা সত্য কথা বলিবো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920" y="0"/>
            <a:ext cx="9159240" cy="6720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4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1120" y="370840"/>
            <a:ext cx="614172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658620" y="3066752"/>
            <a:ext cx="838200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শ্রেণিঃপ্রথম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পাঠঃশূন্য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520" y="457200"/>
            <a:ext cx="553212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একটি ভিডিও দেখিঃ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814" y="2658599"/>
            <a:ext cx="99822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৪.২.১-শূন্যের দলগত ধারণা বলতে পারবে। 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৪.২.২-শূন্য (০) সংখ্যা প্রতীকটি শনাক্ত করতে পারবে।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4714" y="450164"/>
            <a:ext cx="2954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784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akhi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1294" y="2269196"/>
            <a:ext cx="624333" cy="651803"/>
          </a:xfrm>
          <a:prstGeom prst="rect">
            <a:avLst/>
          </a:prstGeom>
        </p:spPr>
      </p:pic>
      <p:pic>
        <p:nvPicPr>
          <p:cNvPr id="23" name="Picture 22" descr="tr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400" y="658558"/>
            <a:ext cx="8102240" cy="4947610"/>
          </a:xfrm>
          <a:prstGeom prst="rect">
            <a:avLst/>
          </a:prstGeom>
        </p:spPr>
      </p:pic>
      <p:pic>
        <p:nvPicPr>
          <p:cNvPr id="25" name="Picture 24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1885" y="549914"/>
            <a:ext cx="928914" cy="928914"/>
          </a:xfrm>
          <a:prstGeom prst="rect">
            <a:avLst/>
          </a:prstGeom>
        </p:spPr>
      </p:pic>
      <p:pic>
        <p:nvPicPr>
          <p:cNvPr id="26" name="Picture 25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1241" y="815955"/>
            <a:ext cx="928914" cy="928914"/>
          </a:xfrm>
          <a:prstGeom prst="rect">
            <a:avLst/>
          </a:prstGeom>
        </p:spPr>
      </p:pic>
      <p:pic>
        <p:nvPicPr>
          <p:cNvPr id="27" name="Picture 26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9369" y="1992085"/>
            <a:ext cx="928914" cy="928914"/>
          </a:xfrm>
          <a:prstGeom prst="rect">
            <a:avLst/>
          </a:prstGeom>
        </p:spPr>
      </p:pic>
      <p:pic>
        <p:nvPicPr>
          <p:cNvPr id="28" name="Picture 27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22509" y="1587472"/>
            <a:ext cx="928914" cy="928914"/>
          </a:xfrm>
          <a:prstGeom prst="rect">
            <a:avLst/>
          </a:prstGeom>
        </p:spPr>
      </p:pic>
      <p:pic>
        <p:nvPicPr>
          <p:cNvPr id="29" name="Picture 28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1885" y="3058886"/>
            <a:ext cx="928914" cy="928914"/>
          </a:xfrm>
          <a:prstGeom prst="rect">
            <a:avLst/>
          </a:prstGeom>
        </p:spPr>
      </p:pic>
      <p:pic>
        <p:nvPicPr>
          <p:cNvPr id="30" name="Picture 29" descr="pakhi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0799" y="465351"/>
            <a:ext cx="928914" cy="928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3 -0.00624 L 0.59026 -0.006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217 -0.12069 L 0.78217 -0.12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55 0.00417 L 0.5155 0.0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69427 0.054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14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91 0.05926 L 0.42591 0.0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9 2.59259E-6 L 0.67539 2.59259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9700" y="2501900"/>
            <a:ext cx="31877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 (</a:t>
            </a:r>
            <a:r>
              <a:rPr lang="bn-BD" sz="8000" dirty="0" smtClean="0">
                <a:solidFill>
                  <a:srgbClr val="FF0000"/>
                </a:solidFill>
              </a:rPr>
              <a:t>০</a:t>
            </a:r>
            <a:r>
              <a:rPr lang="bn-BD" sz="6600" dirty="0" smtClean="0"/>
              <a:t>)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5282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9108" y="715107"/>
            <a:ext cx="688848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73526" y="2630658"/>
            <a:ext cx="2855742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3182" y="4375052"/>
            <a:ext cx="1491175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 ০ )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3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440" y="822960"/>
            <a:ext cx="905256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উপকরণের সাহায্যে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দান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785" y="3488788"/>
            <a:ext cx="9200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কাঠি , পাতা, চক,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105</Words>
  <Application>Microsoft Office PowerPoint</Application>
  <PresentationFormat>Widescreen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pti</cp:lastModifiedBy>
  <cp:revision>114</cp:revision>
  <dcterms:created xsi:type="dcterms:W3CDTF">2020-01-13T18:51:23Z</dcterms:created>
  <dcterms:modified xsi:type="dcterms:W3CDTF">2020-01-15T03:42:16Z</dcterms:modified>
</cp:coreProperties>
</file>