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1" r:id="rId2"/>
    <p:sldMasterId id="2147483719" r:id="rId3"/>
    <p:sldMasterId id="2147483731" r:id="rId4"/>
    <p:sldMasterId id="2147483782" r:id="rId5"/>
  </p:sldMasterIdLst>
  <p:sldIdLst>
    <p:sldId id="256" r:id="rId6"/>
    <p:sldId id="257" r:id="rId7"/>
    <p:sldId id="259" r:id="rId8"/>
    <p:sldId id="261" r:id="rId9"/>
    <p:sldId id="282" r:id="rId10"/>
    <p:sldId id="28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80" r:id="rId23"/>
    <p:sldId id="275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69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4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27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24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47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84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12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2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08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2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8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20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03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84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83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1240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3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84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9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92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04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36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9067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2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432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0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64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68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173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51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8976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757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90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285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138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90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4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06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71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167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443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831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93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2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321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89343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4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50656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730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834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988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941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484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590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9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80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995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167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888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924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775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042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25183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198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316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7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342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255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1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5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1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28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94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60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3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4EB-F435-4D5A-833E-D67FF34979FE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582B45C-FB13-47B2-8D5B-0FAA4747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6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1303" y="-277302"/>
            <a:ext cx="843741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blipFill>
                <a:blip r:embed="rId2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35382"/>
            <a:ext cx="12192000" cy="419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4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65" y="1246909"/>
            <a:ext cx="4494935" cy="41563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4182" y="5777346"/>
            <a:ext cx="4793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স্বরে মাইক বাজানো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8" y="1316182"/>
            <a:ext cx="5043054" cy="41286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8617" y="5666509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হর্ণ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বাজানো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6473" y="5860473"/>
            <a:ext cx="4752109" cy="7897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3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1" y="1385456"/>
            <a:ext cx="5860554" cy="4364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364" y="5957455"/>
            <a:ext cx="656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মাটিতে পলিথিন, ময়লা আবর্জনা ফেলা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7"/>
          <a:stretch/>
        </p:blipFill>
        <p:spPr>
          <a:xfrm>
            <a:off x="6470073" y="1371600"/>
            <a:ext cx="5583383" cy="43780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7164" y="5943600"/>
            <a:ext cx="544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3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" r="1" b="8866"/>
          <a:stretch/>
        </p:blipFill>
        <p:spPr>
          <a:xfrm>
            <a:off x="290945" y="1302326"/>
            <a:ext cx="5361710" cy="40732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7154" y="5599607"/>
            <a:ext cx="46698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নদীর পানিতে ময়লা আবর্জনা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6" y="1349492"/>
            <a:ext cx="5444836" cy="3998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48136" y="5558043"/>
            <a:ext cx="5960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রাসায়নিক পদার্থ ফেলা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6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826326" y="0"/>
            <a:ext cx="782781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1500" u="sng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11500" u="sng" dirty="0">
              <a:solidFill>
                <a:srgbClr val="CC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545" y="2770909"/>
            <a:ext cx="12053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8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 কারণে পরিবেশ দূষিত হয়?</a:t>
            </a:r>
            <a:endParaRPr lang="en-US" sz="8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4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764"/>
            <a:ext cx="3061855" cy="472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1" y="1246909"/>
            <a:ext cx="2952929" cy="47382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82" y="1246909"/>
            <a:ext cx="2798618" cy="4752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10" y="1260765"/>
            <a:ext cx="3048000" cy="47382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1782" y="6027003"/>
            <a:ext cx="308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ত্বকের ক্যান্সার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6255" y="6027003"/>
            <a:ext cx="3560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ফুসফুসের রোগ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3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54" y="789709"/>
            <a:ext cx="5666509" cy="5153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08" y="858983"/>
            <a:ext cx="5406737" cy="5112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7345" y="5929746"/>
            <a:ext cx="2715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চর্ম রোগ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1453" y="5860748"/>
            <a:ext cx="267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 রোগ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35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45" y="858983"/>
            <a:ext cx="3441988" cy="4765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4" y="845127"/>
            <a:ext cx="3546763" cy="4752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858982"/>
            <a:ext cx="3976254" cy="4738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528" y="5500254"/>
            <a:ext cx="4835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মারা যাচ্ছে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2618" y="5735781"/>
            <a:ext cx="399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অণুজীব ধ্বংস হচ্ছে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8145" y="5763491"/>
            <a:ext cx="3616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বাহিত রোগ হচ্ছে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3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8" y="1080655"/>
            <a:ext cx="5537767" cy="4627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2" y="1066801"/>
            <a:ext cx="5777345" cy="45997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472" y="5860473"/>
            <a:ext cx="4378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হিমবাহ গলে যাচ্ছে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8510" y="5832763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তাপমাত্রা বৃদ্ধি পাচ্ছে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7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3310" y="581891"/>
            <a:ext cx="63453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u="sng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800" u="sng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0035" y="3172691"/>
            <a:ext cx="104047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দূষণের প্রভাব লিখ।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5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091" y="0"/>
            <a:ext cx="7287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7783" y="2396836"/>
            <a:ext cx="52785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বইয়ের ১০ পৃষ্ঠা বের করে নিচু স্বরে পড়।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84" y="3386131"/>
            <a:ext cx="47632" cy="8573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762" y="3338500"/>
            <a:ext cx="714475" cy="1810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" t="7278" r="4013" b="1352"/>
          <a:stretch/>
        </p:blipFill>
        <p:spPr>
          <a:xfrm>
            <a:off x="0" y="1399309"/>
            <a:ext cx="5417127" cy="54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1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2982" y="471054"/>
            <a:ext cx="5527963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7127" y="2549236"/>
            <a:ext cx="70381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আশরাফুল</a:t>
            </a:r>
            <a:r>
              <a:rPr lang="en-US" sz="4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bn-BD" sz="4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ন্নাত মুক্তা</a:t>
            </a:r>
          </a:p>
          <a:p>
            <a:r>
              <a:rPr lang="bn-BD" sz="4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r>
              <a:rPr lang="bn-BD" sz="4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সপ্তগ্রাম সরকারি প্রাথমিক বিদ্যালয়</a:t>
            </a:r>
          </a:p>
          <a:p>
            <a:r>
              <a:rPr lang="bn-BD" sz="4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বোয়ালমারী, ফরিদপুর।</a:t>
            </a:r>
            <a:endParaRPr lang="en-US" sz="48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0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2910" y="110836"/>
            <a:ext cx="66917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88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765" y="2854036"/>
            <a:ext cx="4738254" cy="3782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7055" y="2784764"/>
            <a:ext cx="4876799" cy="3879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 প্রভাব লিখ।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440873" y="1537855"/>
            <a:ext cx="2867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6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6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</a:t>
            </a:r>
            <a:endParaRPr lang="en-US" sz="6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1690255"/>
            <a:ext cx="3352800" cy="105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84473" y="1496292"/>
            <a:ext cx="2867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6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6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r>
              <a:rPr lang="bn-BD" sz="6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8946" y="2092036"/>
            <a:ext cx="5791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8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8" y="1149928"/>
            <a:ext cx="116932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আমাদের চারপাশে কী ধরণের দূষণ হচ্ছে?</a:t>
            </a:r>
          </a:p>
          <a:p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দূষণের কারণ কী?</a:t>
            </a:r>
          </a:p>
          <a:p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অনেক জীব .............থেকে বিলুপ্ত হচ্ছে।</a:t>
            </a:r>
          </a:p>
          <a:p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পরিবেশ দূষণের প্রভাবে কী হচ্ছে?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5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1455" y="0"/>
            <a:ext cx="706581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08908"/>
            <a:ext cx="6276110" cy="4849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6" y="2008908"/>
            <a:ext cx="5929744" cy="484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2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5" y="304801"/>
            <a:ext cx="1190105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8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u="sng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44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                                </a:t>
            </a:r>
            <a:endParaRPr lang="en-US" sz="4400" b="1" dirty="0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4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endParaRPr lang="en-US" sz="4400" b="1" dirty="0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4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</a:t>
            </a:r>
          </a:p>
          <a:p>
            <a:r>
              <a:rPr lang="bn-BD" sz="44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 : নিচের বিষয়গুলো নিয়ে...........পানির উচ্চতা বেড়ে যাচ্ছে।</a:t>
            </a:r>
            <a:endParaRPr lang="en-US" sz="4400" b="1" dirty="0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৪০মিনিট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5" t="2120" r="6148" b="4189"/>
          <a:stretch/>
        </p:blipFill>
        <p:spPr>
          <a:xfrm>
            <a:off x="8991600" y="803564"/>
            <a:ext cx="2701636" cy="38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4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183" y="235527"/>
            <a:ext cx="1137458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A032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8000" b="1" dirty="0" smtClean="0">
                <a:solidFill>
                  <a:srgbClr val="A032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8000" b="1" u="sng" dirty="0" smtClean="0">
                <a:solidFill>
                  <a:srgbClr val="A032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১.২.১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 কী তা বলতে পারবে।</a:t>
            </a:r>
          </a:p>
          <a:p>
            <a:r>
              <a:rPr lang="en-US" sz="5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দূষণের কারণ উল্লেখ করতে পারবে।</a:t>
            </a:r>
          </a:p>
          <a:p>
            <a:r>
              <a:rPr lang="en-US" sz="5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</a:t>
            </a:r>
            <a:r>
              <a:rPr lang="bn-BD" sz="5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দূষণের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উল্লেখ করতে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4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239424"/>
            <a:ext cx="5680364" cy="3598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90" y="318655"/>
            <a:ext cx="6165273" cy="3463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3782291"/>
            <a:ext cx="5347855" cy="2729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35" y="3851564"/>
            <a:ext cx="6137563" cy="271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0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42700"/>
              </p:ext>
            </p:extLst>
          </p:nvPr>
        </p:nvGraphicFramePr>
        <p:xfrm>
          <a:off x="2854325" y="3135313"/>
          <a:ext cx="64833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3" imgW="6483240" imgH="582120" progId="Package">
                  <p:embed/>
                </p:oleObj>
              </mc:Choice>
              <mc:Fallback>
                <p:oleObj name="Packager Shell Object" showAsIcon="1" r:id="rId3" imgW="648324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4325" y="3135313"/>
                        <a:ext cx="6483350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497143" y="843079"/>
            <a:ext cx="51700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6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64" y="512618"/>
            <a:ext cx="70242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67" y="2500152"/>
            <a:ext cx="6703870" cy="38924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40182" y="2479964"/>
            <a:ext cx="6761018" cy="3865418"/>
          </a:xfrm>
          <a:prstGeom prst="rect">
            <a:avLst/>
          </a:prstGeom>
          <a:noFill/>
          <a:ln w="762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4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30435" y="193963"/>
            <a:ext cx="4835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9308"/>
            <a:ext cx="12192000" cy="54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3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" y="1842655"/>
            <a:ext cx="4959928" cy="3955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964" y="5763491"/>
            <a:ext cx="4613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গাড়ীর কালো ধোঁয়া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178" y="1842655"/>
            <a:ext cx="5604612" cy="3962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3817" y="5842522"/>
            <a:ext cx="5514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ইটভাটার কালো ধোঁয়া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8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413</TotalTime>
  <Words>216</Words>
  <Application>Microsoft Office PowerPoint</Application>
  <PresentationFormat>Widescreen</PresentationFormat>
  <Paragraphs>56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NikoshBAN</vt:lpstr>
      <vt:lpstr>Trebuchet MS</vt:lpstr>
      <vt:lpstr>Tw Cen MT</vt:lpstr>
      <vt:lpstr>Tw Cen MT Condensed</vt:lpstr>
      <vt:lpstr>Wingdings 3</vt:lpstr>
      <vt:lpstr>Retrospect</vt:lpstr>
      <vt:lpstr>Ion</vt:lpstr>
      <vt:lpstr>Integral</vt:lpstr>
      <vt:lpstr>Facet</vt:lpstr>
      <vt:lpstr>2_Facet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188</cp:revision>
  <dcterms:created xsi:type="dcterms:W3CDTF">2020-01-24T07:01:49Z</dcterms:created>
  <dcterms:modified xsi:type="dcterms:W3CDTF">2020-01-26T11:57:29Z</dcterms:modified>
</cp:coreProperties>
</file>