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8" r:id="rId8"/>
    <p:sldId id="264" r:id="rId9"/>
    <p:sldId id="265" r:id="rId10"/>
    <p:sldId id="261" r:id="rId11"/>
    <p:sldId id="263" r:id="rId12"/>
    <p:sldId id="266" r:id="rId13"/>
    <p:sldId id="267" r:id="rId14"/>
    <p:sldId id="268" r:id="rId15"/>
    <p:sldId id="27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6F43-14DA-455D-85BF-F873A38A4FE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0E86-2496-4E08-B2E7-DF5DEA396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35" y="132736"/>
            <a:ext cx="11547987" cy="57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95" y="1054356"/>
            <a:ext cx="5724525" cy="48672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16247" y="5383161"/>
            <a:ext cx="272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2305 0.00093 0.04206 0.00903 0.05195 0.02107 L 0.075 0.04908 C 0.07995 0.0551 0.08802 0.05811 0.09805 0.05811 C 0.11198 0.05811 0.12396 0.05 0.125 0.03797 C 0.12396 0.02801 0.11198 0.01899 0.09805 0.01899 C 0.08802 0.01899 0.07995 0.02292 0.075 0.02801 L 0.05195 0.05602 C 0.04206 0.06806 0.02305 0.07593 -4.16667E-7 0.07709 C -0.02305 0.07593 -0.04206 0.06806 -0.05195 0.05602 L -0.075 0.02801 C -0.07995 0.02292 -0.08802 0.01899 -0.09805 0.01899 C -0.11198 0.01899 -0.12396 0.02801 -0.125 0.03797 C -0.12396 0.05 -0.11198 0.05811 -0.09805 0.05811 C -0.08802 0.05811 -0.07995 0.0551 -0.075 0.04908 L -0.05195 0.02107 C -0.04206 0.00903 -0.02305 0.00093 -4.16667E-7 -4.81481E-6 Z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" y="399896"/>
            <a:ext cx="5873853" cy="452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2" y="370399"/>
            <a:ext cx="5259489" cy="452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754" y="5161936"/>
            <a:ext cx="10766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3845"/>
            <a:ext cx="9571703" cy="506032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98605" y="5471652"/>
            <a:ext cx="5029201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0" y="309715"/>
            <a:ext cx="9625780" cy="449825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15845" y="5206181"/>
            <a:ext cx="9085007" cy="10156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নিঘাটা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51" y="287132"/>
            <a:ext cx="9011265" cy="376867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11910" y="4616245"/>
            <a:ext cx="669576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6" y="466570"/>
            <a:ext cx="2781300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14" y="506053"/>
            <a:ext cx="2752725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67" y="610830"/>
            <a:ext cx="28575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43" y="2836914"/>
            <a:ext cx="2857500" cy="139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187" y="4336027"/>
            <a:ext cx="5810865" cy="132343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586966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কিবা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9" y="1710813"/>
            <a:ext cx="4173794" cy="27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078928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জানা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নাও                                                 নৌকা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নিঘাটা                                               নায়ের মাঝি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                                                টাকা পয়সা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3" y="4586749"/>
            <a:ext cx="3067664" cy="143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2468973"/>
            <a:ext cx="3082413" cy="1940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9" y="929148"/>
            <a:ext cx="3023418" cy="146009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5716" y="589936"/>
            <a:ext cx="408530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1"/>
            <a:ext cx="11090787" cy="329320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পাঠ্যবইয়ের ১৪ পৃষ্ঠা খুলতে বলব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ভাগ করে ছড়াটি পড়তে বলব 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15148" y="1076632"/>
            <a:ext cx="4881716" cy="294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421626"/>
            <a:ext cx="11208775" cy="318795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12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651" y="191729"/>
            <a:ext cx="9615949" cy="34163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দলে ভাগ করে ছড়াটি আবৃতি 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বলবো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1623" y="1386348"/>
            <a:ext cx="5058697" cy="1474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3775587"/>
            <a:ext cx="9630697" cy="286410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563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132735"/>
            <a:ext cx="10382863" cy="26007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একক ভাবে ছড়াটি পড়তে দিবো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46439" y="1533832"/>
            <a:ext cx="5722374" cy="589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2" y="2920181"/>
            <a:ext cx="10427109" cy="377758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711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মূল্যায়ন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প্রশ্নের মাধ্যমে :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নদীতে কি চলে?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।কে নৌকা চালায়?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৩।নৌকা পাড় হতে কি লাগে?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04735" y="1445342"/>
            <a:ext cx="26547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4" y="162234"/>
            <a:ext cx="4159045" cy="4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দিবো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নিঘাটা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280219"/>
            <a:ext cx="11002296" cy="476372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4710" y="4807974"/>
            <a:ext cx="62385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88" y="1681316"/>
            <a:ext cx="2761481" cy="3067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69" y="1710813"/>
            <a:ext cx="7374192" cy="30912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শিক্ষক,জামাল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41755" y="2477729"/>
            <a:ext cx="3480619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829175"/>
            <a:ext cx="224790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46014" y="259395"/>
            <a:ext cx="2205381" cy="1686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8488" y="-339204"/>
            <a:ext cx="2247900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537" y="4926118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C 0.06901 0 0.125 0.05602 0.125 0.125 C 0.125 0.19398 0.06901 0.25 -2.70833E-6 0.25 C -0.06901 0.25 -0.125 0.19398 -0.125 0.125 C -0.125 0.05602 -0.06901 0 -2.70833E-6 0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97" y="973394"/>
            <a:ext cx="11164529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তৃতীয়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হাটে যাবো (ছড়া)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ঠ্যাংশ:হাটে যাবো ...........আর কিবা নেবে?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C 0.02994 -0.03796 0.075 -0.06203 0.125 -0.06203 C 0.175 -0.06203 0.22005 -0.03796 0.25 -4.81481E-6 C 0.22005 0.03797 0.175 0.06204 0.125 0.06204 C 0.075 0.06204 0.02994 0.03797 3.54167E-6 -4.81481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1" y="545691"/>
            <a:ext cx="1134151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.২.১ পরিচিত ও অধীত শব্দ দিয়ে গঠিত বর্ণণামূলক বাক্য শুনে বুঝতে পারবে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বলা: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করতে পারবে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পড়া: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শব্দ ও শ্রবণযোগ্য শব্দ স্পষ্ট স্বরে ও শুদ্ধ ঊচ্চারণে পড়তে পারবে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লেখা: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নতুন নতুন বাক্য লিখতে পারবে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176982"/>
            <a:ext cx="514718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3" y="134426"/>
            <a:ext cx="5765698" cy="41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658" y="132735"/>
            <a:ext cx="11061290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2920181"/>
            <a:ext cx="6153150" cy="37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619" y="4689987"/>
            <a:ext cx="5338916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3" y="103239"/>
            <a:ext cx="9748685" cy="477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384686"/>
            <a:ext cx="7492180" cy="396608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6065" y="4793226"/>
            <a:ext cx="9542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09768" y="4188542"/>
            <a:ext cx="3377380" cy="147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36026" y="4247536"/>
            <a:ext cx="34953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32787" y="4114801"/>
            <a:ext cx="3805084" cy="147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231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137</cp:revision>
  <dcterms:created xsi:type="dcterms:W3CDTF">2020-01-25T03:15:47Z</dcterms:created>
  <dcterms:modified xsi:type="dcterms:W3CDTF">2020-01-26T05:23:52Z</dcterms:modified>
</cp:coreProperties>
</file>