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A240B-A921-4365-BCA3-F6F8A33BCD1E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073AF-8143-4C64-8BD5-F9AB8EDCC1F8}">
      <dgm:prSet phldrT="[Text]"/>
      <dgm:spPr/>
      <dgm:t>
        <a:bodyPr/>
        <a:lstStyle/>
        <a:p>
          <a:r>
            <a:rPr lang="bn-BD" b="1" cap="none" spc="0" dirty="0" smtClean="0">
              <a:ln w="9525"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নারী নির্যাতনের</a:t>
          </a:r>
          <a:r>
            <a:rPr lang="bn-BD" b="1" dirty="0" smtClean="0">
              <a:ln w="9525"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কারন </a:t>
          </a:r>
          <a:endParaRPr lang="en-US" dirty="0">
            <a:solidFill>
              <a:schemeClr val="tx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45DE07-0969-480F-90A2-37FA5133CE2E}" type="parTrans" cxnId="{6BD063EC-71DD-435D-B6E0-128D39517D71}">
      <dgm:prSet/>
      <dgm:spPr/>
      <dgm:t>
        <a:bodyPr/>
        <a:lstStyle/>
        <a:p>
          <a:endParaRPr lang="en-US"/>
        </a:p>
      </dgm:t>
    </dgm:pt>
    <dgm:pt modelId="{B9717477-FCBC-410E-91DD-3C34020D88C0}" type="sibTrans" cxnId="{6BD063EC-71DD-435D-B6E0-128D39517D71}">
      <dgm:prSet/>
      <dgm:spPr/>
      <dgm:t>
        <a:bodyPr/>
        <a:lstStyle/>
        <a:p>
          <a:endParaRPr lang="en-US"/>
        </a:p>
      </dgm:t>
    </dgm:pt>
    <dgm:pt modelId="{1E12B9C4-739E-4368-B961-7AB29BE47C90}">
      <dgm:prSet phldrT="[Text]" custT="1"/>
      <dgm:spPr/>
      <dgm:t>
        <a:bodyPr/>
        <a:lstStyle/>
        <a:p>
          <a:r>
            <a:rPr lang="bn-BD" sz="2800" b="1" dirty="0" smtClean="0">
              <a:ln w="12700"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অর্থনৈতিক স্বাধীনতার অভাবঃ</a:t>
          </a:r>
          <a:endParaRPr lang="en-US" sz="2800" dirty="0">
            <a:solidFill>
              <a:schemeClr val="accent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56A13A-74A3-4030-B2F9-2997ED368EE6}" type="parTrans" cxnId="{62C4BF97-7EC2-457D-ACB1-3F653DDB083C}">
      <dgm:prSet/>
      <dgm:spPr/>
      <dgm:t>
        <a:bodyPr/>
        <a:lstStyle/>
        <a:p>
          <a:endParaRPr lang="en-US"/>
        </a:p>
      </dgm:t>
    </dgm:pt>
    <dgm:pt modelId="{BB1FEF02-4D2C-4D9D-9B1E-C63CEF8E7AE1}" type="sibTrans" cxnId="{62C4BF97-7EC2-457D-ACB1-3F653DDB083C}">
      <dgm:prSet/>
      <dgm:spPr/>
      <dgm:t>
        <a:bodyPr/>
        <a:lstStyle/>
        <a:p>
          <a:endParaRPr lang="en-US"/>
        </a:p>
      </dgm:t>
    </dgm:pt>
    <dgm:pt modelId="{32026CA8-AD3F-428C-87C6-173DCEAFEA43}">
      <dgm:prSet phldrT="[Text]"/>
      <dgm:spPr/>
      <dgm:t>
        <a:bodyPr/>
        <a:lstStyle/>
        <a:p>
          <a:r>
            <a:rPr lang="bn-BD" b="1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সচেনতার অভাব </a:t>
          </a:r>
          <a:endParaRPr lang="en-US" b="1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4C3260-C0EE-480E-BE71-81B400A3A777}" type="parTrans" cxnId="{CBC8EB95-A736-46BC-A0F6-375964C54DD4}">
      <dgm:prSet/>
      <dgm:spPr/>
      <dgm:t>
        <a:bodyPr/>
        <a:lstStyle/>
        <a:p>
          <a:endParaRPr lang="en-US"/>
        </a:p>
      </dgm:t>
    </dgm:pt>
    <dgm:pt modelId="{17D87AB0-0367-4BD0-AD9C-DD25C9385C1A}" type="sibTrans" cxnId="{CBC8EB95-A736-46BC-A0F6-375964C54DD4}">
      <dgm:prSet/>
      <dgm:spPr/>
      <dgm:t>
        <a:bodyPr/>
        <a:lstStyle/>
        <a:p>
          <a:endParaRPr lang="en-US"/>
        </a:p>
      </dgm:t>
    </dgm:pt>
    <dgm:pt modelId="{5C624E4E-5F22-4984-A10A-29B9E841FC79}">
      <dgm:prSet phldrT="[Text]"/>
      <dgm:spPr/>
      <dgm:t>
        <a:bodyPr/>
        <a:lstStyle/>
        <a:p>
          <a:r>
            <a:rPr lang="bn-BD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পুরুষদের দৃষ্টি ভঙ্গিঃ </a:t>
          </a:r>
          <a:endParaRPr lang="en-US" b="1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082420-A9DB-4431-9BC1-0F8C6CFA1B7B}" type="parTrans" cxnId="{410C14CE-88A7-4D43-BEF2-5418494DEA4D}">
      <dgm:prSet/>
      <dgm:spPr/>
      <dgm:t>
        <a:bodyPr/>
        <a:lstStyle/>
        <a:p>
          <a:endParaRPr lang="en-US"/>
        </a:p>
      </dgm:t>
    </dgm:pt>
    <dgm:pt modelId="{3E8015F6-3F0A-4CAE-90F4-6BA710885DE3}" type="sibTrans" cxnId="{410C14CE-88A7-4D43-BEF2-5418494DEA4D}">
      <dgm:prSet/>
      <dgm:spPr/>
      <dgm:t>
        <a:bodyPr/>
        <a:lstStyle/>
        <a:p>
          <a:endParaRPr lang="en-US"/>
        </a:p>
      </dgm:t>
    </dgm:pt>
    <dgm:pt modelId="{9DCE798B-EDA0-4EBB-80BA-FD2F07784386}" type="pres">
      <dgm:prSet presAssocID="{E13A240B-A921-4365-BCA3-F6F8A33BCD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F9963E-2458-4234-B10A-C1535484FF10}" type="pres">
      <dgm:prSet presAssocID="{D0E073AF-8143-4C64-8BD5-F9AB8EDCC1F8}" presName="centerShape" presStyleLbl="node0" presStyleIdx="0" presStyleCnt="1"/>
      <dgm:spPr/>
      <dgm:t>
        <a:bodyPr/>
        <a:lstStyle/>
        <a:p>
          <a:endParaRPr lang="en-US"/>
        </a:p>
      </dgm:t>
    </dgm:pt>
    <dgm:pt modelId="{F0131074-4F50-4DBE-A9FB-4436002252E4}" type="pres">
      <dgm:prSet presAssocID="{9756A13A-74A3-4030-B2F9-2997ED368EE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3AF84B8F-5B82-4726-B926-5CC590AD9F32}" type="pres">
      <dgm:prSet presAssocID="{9756A13A-74A3-4030-B2F9-2997ED368E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F334D3E-B407-4F2E-A65E-E1E89CCB716B}" type="pres">
      <dgm:prSet presAssocID="{1E12B9C4-739E-4368-B961-7AB29BE47C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36176-7C28-40AC-A587-A969BB1A7055}" type="pres">
      <dgm:prSet presAssocID="{6E4C3260-C0EE-480E-BE71-81B400A3A777}" presName="parTrans" presStyleLbl="sibTrans2D1" presStyleIdx="1" presStyleCnt="3"/>
      <dgm:spPr/>
      <dgm:t>
        <a:bodyPr/>
        <a:lstStyle/>
        <a:p>
          <a:endParaRPr lang="en-US"/>
        </a:p>
      </dgm:t>
    </dgm:pt>
    <dgm:pt modelId="{6E95D16C-A397-48CD-8717-B5F43ACB86F6}" type="pres">
      <dgm:prSet presAssocID="{6E4C3260-C0EE-480E-BE71-81B400A3A77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4EAE8C3-6E6E-4FFF-95BC-495BF5B20184}" type="pres">
      <dgm:prSet presAssocID="{32026CA8-AD3F-428C-87C6-173DCEAFEA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40AE7-4778-42C8-9F8E-462CB5F3A7D3}" type="pres">
      <dgm:prSet presAssocID="{BD082420-A9DB-4431-9BC1-0F8C6CFA1B7B}" presName="parTrans" presStyleLbl="sibTrans2D1" presStyleIdx="2" presStyleCnt="3"/>
      <dgm:spPr/>
      <dgm:t>
        <a:bodyPr/>
        <a:lstStyle/>
        <a:p>
          <a:endParaRPr lang="en-US"/>
        </a:p>
      </dgm:t>
    </dgm:pt>
    <dgm:pt modelId="{AD3E4A8E-A25C-4076-8B4F-30E6A8E14901}" type="pres">
      <dgm:prSet presAssocID="{BD082420-A9DB-4431-9BC1-0F8C6CFA1B7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3E81C71-2288-4DB2-93D5-24F1BCDFBC6D}" type="pres">
      <dgm:prSet presAssocID="{5C624E4E-5F22-4984-A10A-29B9E841FC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3787D-6379-4CEC-91F4-E92B23EE41E2}" type="presOf" srcId="{BD082420-A9DB-4431-9BC1-0F8C6CFA1B7B}" destId="{DA640AE7-4778-42C8-9F8E-462CB5F3A7D3}" srcOrd="0" destOrd="0" presId="urn:microsoft.com/office/officeart/2005/8/layout/radial5"/>
    <dgm:cxn modelId="{A1B7ADB4-CC34-4831-839C-293FDC01CEA0}" type="presOf" srcId="{E13A240B-A921-4365-BCA3-F6F8A33BCD1E}" destId="{9DCE798B-EDA0-4EBB-80BA-FD2F07784386}" srcOrd="0" destOrd="0" presId="urn:microsoft.com/office/officeart/2005/8/layout/radial5"/>
    <dgm:cxn modelId="{E1078F96-D646-486E-9D2D-EBB7FEECB524}" type="presOf" srcId="{1E12B9C4-739E-4368-B961-7AB29BE47C90}" destId="{DF334D3E-B407-4F2E-A65E-E1E89CCB716B}" srcOrd="0" destOrd="0" presId="urn:microsoft.com/office/officeart/2005/8/layout/radial5"/>
    <dgm:cxn modelId="{9E4B185F-A369-4C50-8BD0-E7224AEAC25D}" type="presOf" srcId="{6E4C3260-C0EE-480E-BE71-81B400A3A777}" destId="{6E95D16C-A397-48CD-8717-B5F43ACB86F6}" srcOrd="1" destOrd="0" presId="urn:microsoft.com/office/officeart/2005/8/layout/radial5"/>
    <dgm:cxn modelId="{6BD063EC-71DD-435D-B6E0-128D39517D71}" srcId="{E13A240B-A921-4365-BCA3-F6F8A33BCD1E}" destId="{D0E073AF-8143-4C64-8BD5-F9AB8EDCC1F8}" srcOrd="0" destOrd="0" parTransId="{AF45DE07-0969-480F-90A2-37FA5133CE2E}" sibTransId="{B9717477-FCBC-410E-91DD-3C34020D88C0}"/>
    <dgm:cxn modelId="{62C4BF97-7EC2-457D-ACB1-3F653DDB083C}" srcId="{D0E073AF-8143-4C64-8BD5-F9AB8EDCC1F8}" destId="{1E12B9C4-739E-4368-B961-7AB29BE47C90}" srcOrd="0" destOrd="0" parTransId="{9756A13A-74A3-4030-B2F9-2997ED368EE6}" sibTransId="{BB1FEF02-4D2C-4D9D-9B1E-C63CEF8E7AE1}"/>
    <dgm:cxn modelId="{2ABA9684-4571-4E17-B8DC-7DDA90D2907C}" type="presOf" srcId="{6E4C3260-C0EE-480E-BE71-81B400A3A777}" destId="{7A336176-7C28-40AC-A587-A969BB1A7055}" srcOrd="0" destOrd="0" presId="urn:microsoft.com/office/officeart/2005/8/layout/radial5"/>
    <dgm:cxn modelId="{7A07000C-135D-4D11-A7FA-C017293C731D}" type="presOf" srcId="{5C624E4E-5F22-4984-A10A-29B9E841FC79}" destId="{83E81C71-2288-4DB2-93D5-24F1BCDFBC6D}" srcOrd="0" destOrd="0" presId="urn:microsoft.com/office/officeart/2005/8/layout/radial5"/>
    <dgm:cxn modelId="{410C14CE-88A7-4D43-BEF2-5418494DEA4D}" srcId="{D0E073AF-8143-4C64-8BD5-F9AB8EDCC1F8}" destId="{5C624E4E-5F22-4984-A10A-29B9E841FC79}" srcOrd="2" destOrd="0" parTransId="{BD082420-A9DB-4431-9BC1-0F8C6CFA1B7B}" sibTransId="{3E8015F6-3F0A-4CAE-90F4-6BA710885DE3}"/>
    <dgm:cxn modelId="{CBC8EB95-A736-46BC-A0F6-375964C54DD4}" srcId="{D0E073AF-8143-4C64-8BD5-F9AB8EDCC1F8}" destId="{32026CA8-AD3F-428C-87C6-173DCEAFEA43}" srcOrd="1" destOrd="0" parTransId="{6E4C3260-C0EE-480E-BE71-81B400A3A777}" sibTransId="{17D87AB0-0367-4BD0-AD9C-DD25C9385C1A}"/>
    <dgm:cxn modelId="{E5C8EDF7-CBB1-45E1-AB8A-C34701C6452B}" type="presOf" srcId="{9756A13A-74A3-4030-B2F9-2997ED368EE6}" destId="{3AF84B8F-5B82-4726-B926-5CC590AD9F32}" srcOrd="1" destOrd="0" presId="urn:microsoft.com/office/officeart/2005/8/layout/radial5"/>
    <dgm:cxn modelId="{C54E178C-60E0-43CB-A318-F7E15CDE3D6A}" type="presOf" srcId="{32026CA8-AD3F-428C-87C6-173DCEAFEA43}" destId="{A4EAE8C3-6E6E-4FFF-95BC-495BF5B20184}" srcOrd="0" destOrd="0" presId="urn:microsoft.com/office/officeart/2005/8/layout/radial5"/>
    <dgm:cxn modelId="{67339F1E-30FA-4B30-A13F-C4A85A4309B1}" type="presOf" srcId="{9756A13A-74A3-4030-B2F9-2997ED368EE6}" destId="{F0131074-4F50-4DBE-A9FB-4436002252E4}" srcOrd="0" destOrd="0" presId="urn:microsoft.com/office/officeart/2005/8/layout/radial5"/>
    <dgm:cxn modelId="{CA973FF2-62ED-4C4E-8E99-40F8917D19BC}" type="presOf" srcId="{BD082420-A9DB-4431-9BC1-0F8C6CFA1B7B}" destId="{AD3E4A8E-A25C-4076-8B4F-30E6A8E14901}" srcOrd="1" destOrd="0" presId="urn:microsoft.com/office/officeart/2005/8/layout/radial5"/>
    <dgm:cxn modelId="{E3864899-346A-43E3-9005-D0AABB18708D}" type="presOf" srcId="{D0E073AF-8143-4C64-8BD5-F9AB8EDCC1F8}" destId="{EAF9963E-2458-4234-B10A-C1535484FF10}" srcOrd="0" destOrd="0" presId="urn:microsoft.com/office/officeart/2005/8/layout/radial5"/>
    <dgm:cxn modelId="{A832A878-58CC-4F78-85E0-7297A17F3DBD}" type="presParOf" srcId="{9DCE798B-EDA0-4EBB-80BA-FD2F07784386}" destId="{EAF9963E-2458-4234-B10A-C1535484FF10}" srcOrd="0" destOrd="0" presId="urn:microsoft.com/office/officeart/2005/8/layout/radial5"/>
    <dgm:cxn modelId="{D9A62593-249A-4F10-B11C-D40D16C4503C}" type="presParOf" srcId="{9DCE798B-EDA0-4EBB-80BA-FD2F07784386}" destId="{F0131074-4F50-4DBE-A9FB-4436002252E4}" srcOrd="1" destOrd="0" presId="urn:microsoft.com/office/officeart/2005/8/layout/radial5"/>
    <dgm:cxn modelId="{1977D312-3652-44CB-848D-78C9D3A7567E}" type="presParOf" srcId="{F0131074-4F50-4DBE-A9FB-4436002252E4}" destId="{3AF84B8F-5B82-4726-B926-5CC590AD9F32}" srcOrd="0" destOrd="0" presId="urn:microsoft.com/office/officeart/2005/8/layout/radial5"/>
    <dgm:cxn modelId="{012407C6-E374-4842-B862-5A4F7281D063}" type="presParOf" srcId="{9DCE798B-EDA0-4EBB-80BA-FD2F07784386}" destId="{DF334D3E-B407-4F2E-A65E-E1E89CCB716B}" srcOrd="2" destOrd="0" presId="urn:microsoft.com/office/officeart/2005/8/layout/radial5"/>
    <dgm:cxn modelId="{AD6BBB2A-A817-429B-BA18-5A16DC5274D1}" type="presParOf" srcId="{9DCE798B-EDA0-4EBB-80BA-FD2F07784386}" destId="{7A336176-7C28-40AC-A587-A969BB1A7055}" srcOrd="3" destOrd="0" presId="urn:microsoft.com/office/officeart/2005/8/layout/radial5"/>
    <dgm:cxn modelId="{CA90F772-B837-4A65-8643-E5BA7DFA3D59}" type="presParOf" srcId="{7A336176-7C28-40AC-A587-A969BB1A7055}" destId="{6E95D16C-A397-48CD-8717-B5F43ACB86F6}" srcOrd="0" destOrd="0" presId="urn:microsoft.com/office/officeart/2005/8/layout/radial5"/>
    <dgm:cxn modelId="{1DE47EF7-0BF2-408E-8320-5B95DA453653}" type="presParOf" srcId="{9DCE798B-EDA0-4EBB-80BA-FD2F07784386}" destId="{A4EAE8C3-6E6E-4FFF-95BC-495BF5B20184}" srcOrd="4" destOrd="0" presId="urn:microsoft.com/office/officeart/2005/8/layout/radial5"/>
    <dgm:cxn modelId="{AA023C1D-8D66-42F4-972A-BE92220D26E6}" type="presParOf" srcId="{9DCE798B-EDA0-4EBB-80BA-FD2F07784386}" destId="{DA640AE7-4778-42C8-9F8E-462CB5F3A7D3}" srcOrd="5" destOrd="0" presId="urn:microsoft.com/office/officeart/2005/8/layout/radial5"/>
    <dgm:cxn modelId="{B5807970-D496-4FEB-A624-2E0E7DA5DFE7}" type="presParOf" srcId="{DA640AE7-4778-42C8-9F8E-462CB5F3A7D3}" destId="{AD3E4A8E-A25C-4076-8B4F-30E6A8E14901}" srcOrd="0" destOrd="0" presId="urn:microsoft.com/office/officeart/2005/8/layout/radial5"/>
    <dgm:cxn modelId="{3EDCF1C0-572C-469D-9515-D228560F2EA2}" type="presParOf" srcId="{9DCE798B-EDA0-4EBB-80BA-FD2F07784386}" destId="{83E81C71-2288-4DB2-93D5-24F1BCDFBC6D}" srcOrd="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697A4-407D-45A0-8C45-8E158D206700}" type="doc">
      <dgm:prSet loTypeId="urn:microsoft.com/office/officeart/2008/layout/RadialCluster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8E7B11-EFAC-467A-BC29-365ECFC32163}">
      <dgm:prSet phldrT="[Text]"/>
      <dgm:spPr/>
      <dgm:t>
        <a:bodyPr/>
        <a:lstStyle/>
        <a:p>
          <a:r>
            <a:rPr lang="bn-BD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নারী নির্যাতন রোধে করনীয়</a:t>
          </a:r>
          <a:endParaRPr lang="en-US" b="1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D7091F-8DAB-4975-BBB3-A1EC1B17C86B}" type="parTrans" cxnId="{0367309F-018B-4A08-99DC-3F3EF796924D}">
      <dgm:prSet/>
      <dgm:spPr/>
      <dgm:t>
        <a:bodyPr/>
        <a:lstStyle/>
        <a:p>
          <a:endParaRPr lang="en-US"/>
        </a:p>
      </dgm:t>
    </dgm:pt>
    <dgm:pt modelId="{5421E47D-E2D2-4AEE-878F-3D3B353DE766}" type="sibTrans" cxnId="{0367309F-018B-4A08-99DC-3F3EF796924D}">
      <dgm:prSet/>
      <dgm:spPr/>
      <dgm:t>
        <a:bodyPr/>
        <a:lstStyle/>
        <a:p>
          <a:endParaRPr lang="en-US"/>
        </a:p>
      </dgm:t>
    </dgm:pt>
    <dgm:pt modelId="{18FCBF3C-FDD9-4DCA-B5D5-78DD637EEC1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পাঠ্যপুস্তকের মাধ্যমে সচেনতা বৃদ্ধি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78E826-FD23-45B3-A77D-C8D207C854EA}" type="parTrans" cxnId="{938181F0-BBB1-4F43-9415-5095BA7BBE05}">
      <dgm:prSet/>
      <dgm:spPr/>
      <dgm:t>
        <a:bodyPr/>
        <a:lstStyle/>
        <a:p>
          <a:endParaRPr lang="en-US"/>
        </a:p>
      </dgm:t>
    </dgm:pt>
    <dgm:pt modelId="{C5D293B7-96F9-45E8-A9AD-32A652489519}" type="sibTrans" cxnId="{938181F0-BBB1-4F43-9415-5095BA7BBE05}">
      <dgm:prSet/>
      <dgm:spPr/>
      <dgm:t>
        <a:bodyPr/>
        <a:lstStyle/>
        <a:p>
          <a:endParaRPr lang="en-US"/>
        </a:p>
      </dgm:t>
    </dgm:pt>
    <dgm:pt modelId="{66EA2462-9AB1-4CC6-8B31-FABCF0FA3FAE}">
      <dgm:prSet phldrT="[Text]"/>
      <dgm:spPr/>
      <dgm:t>
        <a:bodyPr/>
        <a:lstStyle/>
        <a:p>
          <a:r>
            <a:rPr lang="bn-BD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আইনি সহায়তা</a:t>
          </a:r>
          <a:endParaRPr lang="en-US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0E6D8B-A9EC-4A6C-AABB-C56FA2D98F28}" type="parTrans" cxnId="{FAC3DB01-D492-4F86-909D-34A5E4DD7806}">
      <dgm:prSet/>
      <dgm:spPr/>
      <dgm:t>
        <a:bodyPr/>
        <a:lstStyle/>
        <a:p>
          <a:endParaRPr lang="en-US"/>
        </a:p>
      </dgm:t>
    </dgm:pt>
    <dgm:pt modelId="{5035B333-823C-4CAC-BF3A-2C3F37767223}" type="sibTrans" cxnId="{FAC3DB01-D492-4F86-909D-34A5E4DD7806}">
      <dgm:prSet/>
      <dgm:spPr/>
      <dgm:t>
        <a:bodyPr/>
        <a:lstStyle/>
        <a:p>
          <a:endParaRPr lang="en-US"/>
        </a:p>
      </dgm:t>
    </dgm:pt>
    <dgm:pt modelId="{E63F38A3-C579-4A84-BBB9-A7AB5E059E7A}">
      <dgm:prSet phldrT="[Text]"/>
      <dgm:spPr/>
      <dgm:t>
        <a:bodyPr/>
        <a:lstStyle/>
        <a:p>
          <a:r>
            <a:rPr lang="bn-BD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 কঠোর প্রয়োগ</a:t>
          </a:r>
          <a:endParaRPr lang="en-US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5159D3-1567-486B-9B23-A506C0250A0C}" type="parTrans" cxnId="{9DC56A12-011A-4F3C-B742-48091EDD55C4}">
      <dgm:prSet/>
      <dgm:spPr/>
      <dgm:t>
        <a:bodyPr/>
        <a:lstStyle/>
        <a:p>
          <a:endParaRPr lang="en-US"/>
        </a:p>
      </dgm:t>
    </dgm:pt>
    <dgm:pt modelId="{36C53C3E-F640-4BD2-9EDA-829ED9AFCFB2}" type="sibTrans" cxnId="{9DC56A12-011A-4F3C-B742-48091EDD55C4}">
      <dgm:prSet/>
      <dgm:spPr/>
      <dgm:t>
        <a:bodyPr/>
        <a:lstStyle/>
        <a:p>
          <a:endParaRPr lang="en-US"/>
        </a:p>
      </dgm:t>
    </dgm:pt>
    <dgm:pt modelId="{A40BFEB3-AD06-49B9-8C16-B129A3B65DE9}" type="pres">
      <dgm:prSet presAssocID="{CF3697A4-407D-45A0-8C45-8E158D2067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1B31E2-7A3B-4F7E-AD91-48BBDC73C2A0}" type="pres">
      <dgm:prSet presAssocID="{FE8E7B11-EFAC-467A-BC29-365ECFC32163}" presName="singleCycle" presStyleCnt="0"/>
      <dgm:spPr/>
      <dgm:t>
        <a:bodyPr/>
        <a:lstStyle/>
        <a:p>
          <a:endParaRPr lang="en-US"/>
        </a:p>
      </dgm:t>
    </dgm:pt>
    <dgm:pt modelId="{FCF8B080-4156-426C-9487-472CAF6C3007}" type="pres">
      <dgm:prSet presAssocID="{FE8E7B11-EFAC-467A-BC29-365ECFC32163}" presName="singleCenter" presStyleLbl="node1" presStyleIdx="0" presStyleCnt="4" custScaleX="12492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5A1163E-DF28-49A1-9F3A-78DAA756CA51}" type="pres">
      <dgm:prSet presAssocID="{BC78E826-FD23-45B3-A77D-C8D207C854EA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73BCDB8-DDF7-43AF-A710-D486E8E3DDCE}" type="pres">
      <dgm:prSet presAssocID="{18FCBF3C-FDD9-4DCA-B5D5-78DD637EEC12}" presName="text0" presStyleLbl="node1" presStyleIdx="1" presStyleCnt="4" custScaleX="170243" custScaleY="148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05D48-2FAE-49D2-8DE8-2210AB42236E}" type="pres">
      <dgm:prSet presAssocID="{520E6D8B-A9EC-4A6C-AABB-C56FA2D98F2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CB3DD42-6312-4AD1-A265-87E36465B97B}" type="pres">
      <dgm:prSet presAssocID="{66EA2462-9AB1-4CC6-8B31-FABCF0FA3FAE}" presName="text0" presStyleLbl="node1" presStyleIdx="2" presStyleCnt="4" custScaleX="206814" custScaleY="159026" custRadScaleRad="112660" custRadScaleInc="3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18938-7C56-47F3-9B08-EE6AC46F5125}" type="pres">
      <dgm:prSet presAssocID="{155159D3-1567-486B-9B23-A506C0250A0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A3644E0-E46A-4725-BDE0-837193A9DC45}" type="pres">
      <dgm:prSet presAssocID="{E63F38A3-C579-4A84-BBB9-A7AB5E059E7A}" presName="text0" presStyleLbl="node1" presStyleIdx="3" presStyleCnt="4" custScaleX="193052" custScaleY="137233" custRadScaleRad="108640" custRadScaleInc="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7309F-018B-4A08-99DC-3F3EF796924D}" srcId="{CF3697A4-407D-45A0-8C45-8E158D206700}" destId="{FE8E7B11-EFAC-467A-BC29-365ECFC32163}" srcOrd="0" destOrd="0" parTransId="{F0D7091F-8DAB-4975-BBB3-A1EC1B17C86B}" sibTransId="{5421E47D-E2D2-4AEE-878F-3D3B353DE766}"/>
    <dgm:cxn modelId="{9DC56A12-011A-4F3C-B742-48091EDD55C4}" srcId="{FE8E7B11-EFAC-467A-BC29-365ECFC32163}" destId="{E63F38A3-C579-4A84-BBB9-A7AB5E059E7A}" srcOrd="2" destOrd="0" parTransId="{155159D3-1567-486B-9B23-A506C0250A0C}" sibTransId="{36C53C3E-F640-4BD2-9EDA-829ED9AFCFB2}"/>
    <dgm:cxn modelId="{A9C4F24E-E58A-4CC6-84CE-983EAB66D635}" type="presOf" srcId="{E63F38A3-C579-4A84-BBB9-A7AB5E059E7A}" destId="{DA3644E0-E46A-4725-BDE0-837193A9DC45}" srcOrd="0" destOrd="0" presId="urn:microsoft.com/office/officeart/2008/layout/RadialCluster"/>
    <dgm:cxn modelId="{73E5C5FA-EF15-4855-B26E-B7247F8BFFEE}" type="presOf" srcId="{BC78E826-FD23-45B3-A77D-C8D207C854EA}" destId="{D5A1163E-DF28-49A1-9F3A-78DAA756CA51}" srcOrd="0" destOrd="0" presId="urn:microsoft.com/office/officeart/2008/layout/RadialCluster"/>
    <dgm:cxn modelId="{924D4BB5-6848-4CE0-94CE-9C65731C3968}" type="presOf" srcId="{520E6D8B-A9EC-4A6C-AABB-C56FA2D98F28}" destId="{E0705D48-2FAE-49D2-8DE8-2210AB42236E}" srcOrd="0" destOrd="0" presId="urn:microsoft.com/office/officeart/2008/layout/RadialCluster"/>
    <dgm:cxn modelId="{2F2CEFDE-8B43-4B84-AE76-481EB2B4AB67}" type="presOf" srcId="{18FCBF3C-FDD9-4DCA-B5D5-78DD637EEC12}" destId="{B73BCDB8-DDF7-43AF-A710-D486E8E3DDCE}" srcOrd="0" destOrd="0" presId="urn:microsoft.com/office/officeart/2008/layout/RadialCluster"/>
    <dgm:cxn modelId="{B5FA5E10-8D2C-475A-A59C-FAD2CBD5E0DD}" type="presOf" srcId="{CF3697A4-407D-45A0-8C45-8E158D206700}" destId="{A40BFEB3-AD06-49B9-8C16-B129A3B65DE9}" srcOrd="0" destOrd="0" presId="urn:microsoft.com/office/officeart/2008/layout/RadialCluster"/>
    <dgm:cxn modelId="{1884DF64-D9A8-4CE6-93CA-A83F229C0912}" type="presOf" srcId="{66EA2462-9AB1-4CC6-8B31-FABCF0FA3FAE}" destId="{0CB3DD42-6312-4AD1-A265-87E36465B97B}" srcOrd="0" destOrd="0" presId="urn:microsoft.com/office/officeart/2008/layout/RadialCluster"/>
    <dgm:cxn modelId="{938181F0-BBB1-4F43-9415-5095BA7BBE05}" srcId="{FE8E7B11-EFAC-467A-BC29-365ECFC32163}" destId="{18FCBF3C-FDD9-4DCA-B5D5-78DD637EEC12}" srcOrd="0" destOrd="0" parTransId="{BC78E826-FD23-45B3-A77D-C8D207C854EA}" sibTransId="{C5D293B7-96F9-45E8-A9AD-32A652489519}"/>
    <dgm:cxn modelId="{809CBF02-85F3-436B-90BA-554BB8448E52}" type="presOf" srcId="{155159D3-1567-486B-9B23-A506C0250A0C}" destId="{26718938-7C56-47F3-9B08-EE6AC46F5125}" srcOrd="0" destOrd="0" presId="urn:microsoft.com/office/officeart/2008/layout/RadialCluster"/>
    <dgm:cxn modelId="{FAC3DB01-D492-4F86-909D-34A5E4DD7806}" srcId="{FE8E7B11-EFAC-467A-BC29-365ECFC32163}" destId="{66EA2462-9AB1-4CC6-8B31-FABCF0FA3FAE}" srcOrd="1" destOrd="0" parTransId="{520E6D8B-A9EC-4A6C-AABB-C56FA2D98F28}" sibTransId="{5035B333-823C-4CAC-BF3A-2C3F37767223}"/>
    <dgm:cxn modelId="{1CA07A77-BF69-4A3E-9CF3-569F73ABFF83}" type="presOf" srcId="{FE8E7B11-EFAC-467A-BC29-365ECFC32163}" destId="{FCF8B080-4156-426C-9487-472CAF6C3007}" srcOrd="0" destOrd="0" presId="urn:microsoft.com/office/officeart/2008/layout/RadialCluster"/>
    <dgm:cxn modelId="{0D68F789-02EF-4BE7-8833-C1AA47BAF794}" type="presParOf" srcId="{A40BFEB3-AD06-49B9-8C16-B129A3B65DE9}" destId="{DA1B31E2-7A3B-4F7E-AD91-48BBDC73C2A0}" srcOrd="0" destOrd="0" presId="urn:microsoft.com/office/officeart/2008/layout/RadialCluster"/>
    <dgm:cxn modelId="{466B177D-25A7-4F72-A2C1-3306CEE58677}" type="presParOf" srcId="{DA1B31E2-7A3B-4F7E-AD91-48BBDC73C2A0}" destId="{FCF8B080-4156-426C-9487-472CAF6C3007}" srcOrd="0" destOrd="0" presId="urn:microsoft.com/office/officeart/2008/layout/RadialCluster"/>
    <dgm:cxn modelId="{B536D216-C43E-4480-B6B5-7C3FAB4F26A6}" type="presParOf" srcId="{DA1B31E2-7A3B-4F7E-AD91-48BBDC73C2A0}" destId="{D5A1163E-DF28-49A1-9F3A-78DAA756CA51}" srcOrd="1" destOrd="0" presId="urn:microsoft.com/office/officeart/2008/layout/RadialCluster"/>
    <dgm:cxn modelId="{4011DEC4-384B-4812-A4AB-80DEA5E03E83}" type="presParOf" srcId="{DA1B31E2-7A3B-4F7E-AD91-48BBDC73C2A0}" destId="{B73BCDB8-DDF7-43AF-A710-D486E8E3DDCE}" srcOrd="2" destOrd="0" presId="urn:microsoft.com/office/officeart/2008/layout/RadialCluster"/>
    <dgm:cxn modelId="{7458F5AF-F178-4212-A88C-65F3584E7D66}" type="presParOf" srcId="{DA1B31E2-7A3B-4F7E-AD91-48BBDC73C2A0}" destId="{E0705D48-2FAE-49D2-8DE8-2210AB42236E}" srcOrd="3" destOrd="0" presId="urn:microsoft.com/office/officeart/2008/layout/RadialCluster"/>
    <dgm:cxn modelId="{A3C46433-5A3B-4977-9EE4-7A39C93FD20D}" type="presParOf" srcId="{DA1B31E2-7A3B-4F7E-AD91-48BBDC73C2A0}" destId="{0CB3DD42-6312-4AD1-A265-87E36465B97B}" srcOrd="4" destOrd="0" presId="urn:microsoft.com/office/officeart/2008/layout/RadialCluster"/>
    <dgm:cxn modelId="{2A886AEF-8B66-45EE-A809-6F105C2FC21E}" type="presParOf" srcId="{DA1B31E2-7A3B-4F7E-AD91-48BBDC73C2A0}" destId="{26718938-7C56-47F3-9B08-EE6AC46F5125}" srcOrd="5" destOrd="0" presId="urn:microsoft.com/office/officeart/2008/layout/RadialCluster"/>
    <dgm:cxn modelId="{9ADFD416-C27D-4E5C-AFA5-6246FC9B3338}" type="presParOf" srcId="{DA1B31E2-7A3B-4F7E-AD91-48BBDC73C2A0}" destId="{DA3644E0-E46A-4725-BDE0-837193A9DC45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88165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221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013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14657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6378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66238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3059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2330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7397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8927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9526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0668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977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1487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1257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300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2825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DCC808-2E0E-42A3-B8DC-2EFF48DF297E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12DF84-A90A-4500-A64D-735D81D1E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8366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79450" y="783771"/>
            <a:ext cx="8445500" cy="1739900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সবাইকে </a:t>
            </a:r>
            <a:endParaRPr lang="en-US" sz="9600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0043" y="2261578"/>
            <a:ext cx="10121900" cy="315471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19900" b="1" dirty="0" smtClean="0">
                <a:ln/>
                <a:solidFill>
                  <a:srgbClr val="FFFF00"/>
                </a:solidFill>
              </a:rPr>
              <a:t>স্বাগতম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4734360"/>
            <a:ext cx="2193925" cy="2314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585" y="4337050"/>
            <a:ext cx="1440543" cy="2520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5" y="4337050"/>
            <a:ext cx="1440543" cy="2520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79" y="0"/>
            <a:ext cx="3695700" cy="1038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874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5435600"/>
            <a:ext cx="12192000" cy="142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সচেনতার অভাবঃ আমাদের দেশের আধিকাংশ নারীরা শিক্ষার আলো থেকে বঞ্চিত ফলে তারা তাদের অধিকার সম্পর্কে অসচেতন  </a:t>
            </a:r>
            <a:endParaRPr lang="en-US" sz="4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188686"/>
            <a:ext cx="5921829" cy="39407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74172"/>
            <a:ext cx="5561827" cy="370114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1124860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833326183"/>
              </p:ext>
            </p:extLst>
          </p:nvPr>
        </p:nvGraphicFramePr>
        <p:xfrm>
          <a:off x="1740851" y="188685"/>
          <a:ext cx="9856063" cy="641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14567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F9963E-2458-4234-B10A-C1535484F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F9963E-2458-4234-B10A-C1535484FF1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F9963E-2458-4234-B10A-C1535484F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graphicEl>
                                              <a:dgm id="{EAF9963E-2458-4234-B10A-C1535484F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131074-4F50-4DBE-A9FB-443600225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131074-4F50-4DBE-A9FB-4436002252E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131074-4F50-4DBE-A9FB-443600225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F0131074-4F50-4DBE-A9FB-4436002252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334D3E-B407-4F2E-A65E-E1E89CCB7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334D3E-B407-4F2E-A65E-E1E89CCB716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334D3E-B407-4F2E-A65E-E1E89CCB7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DF334D3E-B407-4F2E-A65E-E1E89CCB71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336176-7C28-40AC-A587-A969BB1A7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336176-7C28-40AC-A587-A969BB1A705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336176-7C28-40AC-A587-A969BB1A7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7A336176-7C28-40AC-A587-A969BB1A7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EAE8C3-6E6E-4FFF-95BC-495BF5B20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EAE8C3-6E6E-4FFF-95BC-495BF5B2018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EAE8C3-6E6E-4FFF-95BC-495BF5B20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A4EAE8C3-6E6E-4FFF-95BC-495BF5B20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40AE7-4778-42C8-9F8E-462CB5F3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40AE7-4778-42C8-9F8E-462CB5F3A7D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40AE7-4778-42C8-9F8E-462CB5F3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DA640AE7-4778-42C8-9F8E-462CB5F3A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81C71-2288-4DB2-93D5-24F1BCDFB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81C71-2288-4DB2-93D5-24F1BCDFBC6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81C71-2288-4DB2-93D5-24F1BCDFB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83E81C71-2288-4DB2-93D5-24F1BCDFB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098800" y="0"/>
            <a:ext cx="5537200" cy="1587500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 রোধে করনীয়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5930900"/>
            <a:ext cx="12192000" cy="81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 কঠোর প্রয়োগঃ নারী নির্যাতন রোধে আইনের কঠোর বাস্তবায়ন দরকার। প্রয়োজনে বিশেষ আদালত গঠন করে শাস্তি নিশ্চিত করতে হবে।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228" y="1754414"/>
            <a:ext cx="5479143" cy="383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52" y="1901370"/>
            <a:ext cx="5632284" cy="34979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944992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101600" y="5486400"/>
            <a:ext cx="12090400" cy="10033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 মাধ্যমে</a:t>
            </a:r>
            <a:r>
              <a:rPr lang="bn-BD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সচেনতা বৃদ্ধিঃ স্কুল কলেজের পাঠ্যপুস্তকে নির্যাতন বিরোধী বক্তব্য গুরুত্ব সহকারে উপস্থাপন করতে হবে।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56" y="0"/>
            <a:ext cx="6704553" cy="5021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68265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5245100"/>
            <a:ext cx="12192000" cy="161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আইনি সহায়তাঃ দরিদ্র</a:t>
            </a:r>
            <a:r>
              <a:rPr lang="bn-BD" sz="4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নারীদের পক্ষে রাষ্ট্র বা বেসরকারি সংস্থা কর্তৃক</a:t>
            </a:r>
            <a:r>
              <a:rPr lang="bn-BD" sz="4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আইনি সহায়তা দিতে এগিয়ে আসতে</a:t>
            </a:r>
            <a:r>
              <a:rPr lang="bn-BD" sz="48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731" y="0"/>
            <a:ext cx="5842269" cy="41510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1348" cy="41510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031854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736843174"/>
              </p:ext>
            </p:extLst>
          </p:nvPr>
        </p:nvGraphicFramePr>
        <p:xfrm>
          <a:off x="2222500" y="5249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141656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8B080-4156-426C-9487-472CAF6C300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63E-DF28-49A1-9F3A-78DAA756CA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CDB8-DDF7-43AF-A710-D486E8E3D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05D48-2FAE-49D2-8DE8-2210AB4223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3DD42-6312-4AD1-A265-87E36465B97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18938-7C56-47F3-9B08-EE6AC46F51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644E0-E46A-4725-BDE0-837193A9DC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302000" y="190499"/>
            <a:ext cx="5754914" cy="14060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5646057"/>
            <a:ext cx="12191999" cy="12119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দুটি থেকে উত্তরনের উপায় সম্পর্কে তোমাদের ৩ টী মতামত লিখ।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824" y="1933346"/>
            <a:ext cx="5078833" cy="33797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35" y="1785257"/>
            <a:ext cx="4927893" cy="3382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78846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2247899" y="88899"/>
            <a:ext cx="7868557" cy="1972129"/>
          </a:xfrm>
          <a:prstGeom prst="ribbon2">
            <a:avLst/>
          </a:prstGeom>
          <a:scene3d>
            <a:camera prst="perspectiveRelaxed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8000" b="1" dirty="0"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6459" y="2190234"/>
            <a:ext cx="61718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নির্যাতনের</a:t>
            </a:r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কারনগুলো কি?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0982" y="4666734"/>
            <a:ext cx="11113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অশিক্ষা ও অসেচনতাই</a:t>
            </a:r>
            <a:r>
              <a:rPr lang="bn-BD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নারী নির্যাতনের প্রধান অন্তরায়” – উক্তিটি ব্যাখ্যা কর।</a:t>
            </a:r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0665" y="3460234"/>
            <a:ext cx="52052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 রোধের উপায় 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কি?</a:t>
            </a:r>
          </a:p>
        </p:txBody>
      </p:sp>
    </p:spTree>
    <p:extLst>
      <p:ext uri="{BB962C8B-B14F-4D97-AF65-F5344CB8AC3E}">
        <p14:creationId xmlns="" xmlns:p14="http://schemas.microsoft.com/office/powerpoint/2010/main" val="2126952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2438399" y="2826657"/>
            <a:ext cx="769937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bn-BD" sz="3600" b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NikoshBAN"/>
              </a:rPr>
              <a:t>ধন্যবাদ</a:t>
            </a:r>
            <a:endParaRPr lang="en-US" sz="3600" b="1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186" y="1494971"/>
            <a:ext cx="8017814" cy="870857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>
              <a:defRPr/>
            </a:pPr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তোমাদের সবার সু-স্বাস্থ্য কামনা করি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2400" cy="1422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0457"/>
            <a:ext cx="14224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0285"/>
            <a:ext cx="1422400" cy="1422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0742"/>
            <a:ext cx="1422400" cy="1422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29" y="5435600"/>
            <a:ext cx="1422400" cy="1422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057" y="5435600"/>
            <a:ext cx="1422400" cy="1422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4" y="5435600"/>
            <a:ext cx="1422400" cy="1422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72" y="5435600"/>
            <a:ext cx="1422400" cy="1422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44" y="5435600"/>
            <a:ext cx="1422400" cy="1422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172" y="5435600"/>
            <a:ext cx="1422400" cy="142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-101600"/>
            <a:ext cx="1422400" cy="1422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1378857"/>
            <a:ext cx="1422400" cy="1422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2757714"/>
            <a:ext cx="1422400" cy="1422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42" y="4180113"/>
            <a:ext cx="1422400" cy="1422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4744" y="5334000"/>
            <a:ext cx="1422400" cy="14224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7772" y="5334000"/>
            <a:ext cx="1422400" cy="14224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55100" y="-3940629"/>
            <a:ext cx="8017814" cy="870857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>
              <a:defRPr/>
            </a:pPr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তোমাদের সবার সু-স্বাস্থ্য কামনা করি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943" y="0"/>
            <a:ext cx="1422400" cy="14224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71" y="0"/>
            <a:ext cx="1422400" cy="1422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58" y="0"/>
            <a:ext cx="1422400" cy="1422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86" y="0"/>
            <a:ext cx="1422400" cy="14224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58" y="0"/>
            <a:ext cx="1422400" cy="14224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86" y="0"/>
            <a:ext cx="1422400" cy="14224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229" y="5435600"/>
            <a:ext cx="1422400" cy="14224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5600"/>
            <a:ext cx="1422400" cy="1422400"/>
          </a:xfrm>
          <a:prstGeom prst="rect">
            <a:avLst/>
          </a:prstGeom>
        </p:spPr>
      </p:pic>
      <p:pic>
        <p:nvPicPr>
          <p:cNvPr id="33" name="Picture 32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388" y="4660245"/>
            <a:ext cx="2079531" cy="13500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51815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1816533" y="0"/>
            <a:ext cx="8356600" cy="1841500"/>
          </a:xfrm>
          <a:prstGeom prst="ribbon2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8777" y="1835959"/>
            <a:ext cx="824865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i="1" dirty="0" err="1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8800" b="1" i="1" dirty="0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রবিউল</a:t>
            </a:r>
            <a:r>
              <a:rPr lang="en-US" sz="8800" b="1" i="1" dirty="0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8800" b="1" i="1" dirty="0" smtClean="0">
              <a:ln/>
              <a:solidFill>
                <a:srgbClr val="FF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198603" y="5641383"/>
            <a:ext cx="3772732" cy="87565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</a:t>
            </a:r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৯১১-১৪০০১৭</a:t>
            </a:r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53528409_1980673542242458_8130668486293716992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846" y="0"/>
            <a:ext cx="1833154" cy="2749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63888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02985" y="177800"/>
            <a:ext cx="5064286" cy="152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bn-BD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4721" y="2017757"/>
            <a:ext cx="8954695" cy="53553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</a:t>
            </a:r>
          </a:p>
          <a:p>
            <a:pPr algn="ctr"/>
            <a:r>
              <a:rPr lang="bn-BD" sz="7200" b="1" spc="5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নাগরিকতা</a:t>
            </a:r>
          </a:p>
          <a:p>
            <a:pPr algn="ctr"/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algn="ctr"/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/০</a:t>
            </a:r>
            <a:r>
              <a:rPr lang="en-US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endParaRPr lang="bn-BD" sz="7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225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112" y="101600"/>
            <a:ext cx="5124988" cy="9779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bn-BD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2820320" y="5300420"/>
            <a:ext cx="5997845" cy="155758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বলতো ছবিগুলো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দেখে কি বুঝতে পারছ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2064"/>
            <a:ext cx="6273400" cy="343691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02039"/>
            <a:ext cx="5808390" cy="340567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5341755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 rot="19283019">
            <a:off x="-964125" y="1694482"/>
            <a:ext cx="9023242" cy="1435100"/>
          </a:xfrm>
          <a:prstGeom prst="flowChartTerminator">
            <a:avLst/>
          </a:prstGeo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চলো আমরা একটা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</a:p>
        </p:txBody>
      </p:sp>
    </p:spTree>
    <p:extLst>
      <p:ext uri="{BB962C8B-B14F-4D97-AF65-F5344CB8AC3E}">
        <p14:creationId xmlns="" xmlns:p14="http://schemas.microsoft.com/office/powerpoint/2010/main" val="1574280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645905" y="154983"/>
            <a:ext cx="6854556" cy="2268780"/>
          </a:xfrm>
          <a:prstGeom prst="horizont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6000" b="1" dirty="0" smtClean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বিষয়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6782" y="2703864"/>
            <a:ext cx="890339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নির্যাতনের প্রধান কারন</a:t>
            </a:r>
          </a:p>
          <a:p>
            <a:pPr algn="ctr"/>
            <a:r>
              <a:rPr lang="bn-BD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</a:p>
          <a:p>
            <a:pPr algn="ctr"/>
            <a:r>
              <a:rPr lang="bn-BD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</a:t>
            </a:r>
            <a:r>
              <a:rPr lang="bn-BD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bn-BD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</a:p>
        </p:txBody>
      </p:sp>
    </p:spTree>
    <p:extLst>
      <p:ext uri="{BB962C8B-B14F-4D97-AF65-F5344CB8AC3E}">
        <p14:creationId xmlns="" xmlns:p14="http://schemas.microsoft.com/office/powerpoint/2010/main" val="2433832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1865" y="0"/>
            <a:ext cx="64588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</a:t>
            </a:r>
            <a:r>
              <a:rPr lang="bn-BD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শিক্ষার্থীরা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86972" y="1683657"/>
            <a:ext cx="10537371" cy="220617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নির্যাতনের</a:t>
            </a:r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কারন ও প্রতিকারের উপায় বর্ণনা করতে পারবে।</a:t>
            </a:r>
          </a:p>
          <a:p>
            <a:pPr algn="ctr"/>
            <a:endParaRPr lang="bn-BD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54" y="3974192"/>
            <a:ext cx="2470604" cy="272459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22" y="3994149"/>
            <a:ext cx="2092778" cy="27622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4034773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3254" y="0"/>
            <a:ext cx="4976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নির্যাতনের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প্রধান কারন</a:t>
            </a:r>
          </a:p>
        </p:txBody>
      </p:sp>
      <p:sp>
        <p:nvSpPr>
          <p:cNvPr id="5" name="Flowchart: Terminator 4"/>
          <p:cNvSpPr/>
          <p:nvPr/>
        </p:nvSpPr>
        <p:spPr>
          <a:xfrm>
            <a:off x="2169761" y="2712204"/>
            <a:ext cx="7795647" cy="925378"/>
          </a:xfrm>
          <a:prstGeom prst="flowChartTermina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পুরুষদের দৃষ্টি</a:t>
            </a:r>
            <a:r>
              <a:rPr lang="bn-BD" sz="44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ভঙ্গিঃ </a:t>
            </a:r>
          </a:p>
        </p:txBody>
      </p:sp>
      <p:sp>
        <p:nvSpPr>
          <p:cNvPr id="6" name="Down Arrow 5"/>
          <p:cNvSpPr/>
          <p:nvPr/>
        </p:nvSpPr>
        <p:spPr>
          <a:xfrm>
            <a:off x="2994832" y="3487118"/>
            <a:ext cx="414795" cy="7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90151" y="4112431"/>
            <a:ext cx="2588864" cy="1497955"/>
          </a:xfrm>
          <a:prstGeom prst="roundRect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অবলা </a:t>
            </a:r>
            <a:endParaRPr lang="en-US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021951" y="3595607"/>
            <a:ext cx="339024" cy="61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81628" y="4060555"/>
            <a:ext cx="2492644" cy="1580827"/>
          </a:xfrm>
          <a:prstGeom prst="roundRect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নিজেকে রক্ষা করতে অক্ষম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09885" y="5425913"/>
            <a:ext cx="3449233" cy="1308100"/>
          </a:xfrm>
          <a:prstGeom prst="roundRect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আধিপত্য থাকতে হবে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765369" y="3642102"/>
            <a:ext cx="1084881" cy="1906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029" y="787401"/>
            <a:ext cx="2972795" cy="1846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346647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832" y="5534561"/>
            <a:ext cx="96967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স্বাধীনতার অভাবঃ আমাদের দেশের অনেক নারী এখনো স্বামীর আয়ের উপর নির্ভরশীল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0"/>
            <a:ext cx="4495800" cy="3354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48" y="0"/>
            <a:ext cx="5604752" cy="3570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264217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</TotalTime>
  <Words>251</Words>
  <Application>Microsoft Office PowerPoint</Application>
  <PresentationFormat>Custom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54</cp:revision>
  <dcterms:created xsi:type="dcterms:W3CDTF">2014-03-28T04:20:15Z</dcterms:created>
  <dcterms:modified xsi:type="dcterms:W3CDTF">2020-01-27T11:57:55Z</dcterms:modified>
</cp:coreProperties>
</file>