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9" r:id="rId5"/>
    <p:sldId id="279" r:id="rId6"/>
    <p:sldId id="263" r:id="rId7"/>
    <p:sldId id="264" r:id="rId8"/>
    <p:sldId id="266" r:id="rId9"/>
    <p:sldId id="267" r:id="rId10"/>
    <p:sldId id="272" r:id="rId11"/>
    <p:sldId id="268" r:id="rId12"/>
    <p:sldId id="269" r:id="rId13"/>
    <p:sldId id="273" r:id="rId14"/>
    <p:sldId id="274" r:id="rId15"/>
    <p:sldId id="275" r:id="rId16"/>
    <p:sldId id="271" r:id="rId17"/>
    <p:sldId id="270" r:id="rId18"/>
    <p:sldId id="26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73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31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1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6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34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34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50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7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52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93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65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F3A58-4245-4AA6-B590-16F07636D904}" type="datetimeFigureOut">
              <a:rPr lang="en-US" smtClean="0"/>
              <a:pPr/>
              <a:t>27-Jan-20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2A054-CFAF-44BD-8478-BC820DFEA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1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610" y="1689443"/>
            <a:ext cx="8447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সবাইকে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6" y="3595946"/>
            <a:ext cx="3965952" cy="312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8071" y="-203280"/>
            <a:ext cx="1606037" cy="160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711" y="1086387"/>
            <a:ext cx="1333500" cy="139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785" y="-304263"/>
            <a:ext cx="1333500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1114" y="-251136"/>
            <a:ext cx="1333500" cy="1390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5752" y="561101"/>
            <a:ext cx="1333500" cy="1390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5521" y="-281590"/>
            <a:ext cx="1333500" cy="139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6806" y="2176391"/>
            <a:ext cx="1333500" cy="139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218" y="-284811"/>
            <a:ext cx="1333500" cy="1390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4012" y="1843991"/>
            <a:ext cx="1333500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47" y="-256705"/>
            <a:ext cx="1333500" cy="1390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122" y="-57998"/>
            <a:ext cx="5961906" cy="1448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604" y="-284811"/>
            <a:ext cx="1333500" cy="1390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2649" y="2686890"/>
            <a:ext cx="1333500" cy="1390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295" y="-263946"/>
            <a:ext cx="1333500" cy="1390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4467" y="1388065"/>
            <a:ext cx="1333500" cy="1390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6277" y="775581"/>
            <a:ext cx="2446831" cy="19644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37" y="856174"/>
            <a:ext cx="2446831" cy="19644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1871" y="3605680"/>
            <a:ext cx="4250028" cy="3104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224" y="3595946"/>
            <a:ext cx="3800009" cy="31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4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4738" y="758511"/>
            <a:ext cx="5782613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4896357"/>
            <a:ext cx="440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জন্মশাসনের অভাব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19" y="758511"/>
            <a:ext cx="5859887" cy="401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6074" y="4896357"/>
            <a:ext cx="284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7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838" y="780760"/>
            <a:ext cx="285603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7773" y="907716"/>
            <a:ext cx="223823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5313" y="3381954"/>
            <a:ext cx="6980349" cy="9848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জনসংখ্যা বৃদ্ধির ৫টি কারন লিখ।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295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7759" y="3332928"/>
            <a:ext cx="5422004" cy="3023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52" y="3320049"/>
            <a:ext cx="5962918" cy="302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15" y="31160"/>
            <a:ext cx="6040192" cy="285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122" y="31160"/>
            <a:ext cx="5422005" cy="2853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13462" y="2799964"/>
            <a:ext cx="211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প্রসার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8915" y="6276064"/>
            <a:ext cx="273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বৃদ্ধি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461" y="69798"/>
            <a:ext cx="1380395" cy="10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0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222" y="724403"/>
            <a:ext cx="5859888" cy="4015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5" y="720267"/>
            <a:ext cx="5857875" cy="4019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782" y="4928426"/>
            <a:ext cx="383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কারিগরি শিক্ষার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071" y="4928425"/>
            <a:ext cx="252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 রপ্তানি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3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7771" y="3146255"/>
            <a:ext cx="5968317" cy="2987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05" y="51515"/>
            <a:ext cx="5851299" cy="2987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05" y="3146256"/>
            <a:ext cx="5851299" cy="2987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7772" y="51514"/>
            <a:ext cx="5968317" cy="2987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8561" y="6147274"/>
            <a:ext cx="340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4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3804" y="5190188"/>
            <a:ext cx="785611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সন্তানের বেশি নয়, একটি হলে ভালো হয়।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330" y="506388"/>
            <a:ext cx="8459287" cy="45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1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433" y="644660"/>
            <a:ext cx="229282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দলগত কাজঃ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9697926" y="736064"/>
            <a:ext cx="215155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4014" y="3329849"/>
            <a:ext cx="934903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কাজঃ জনসংখ্যা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সমাধানের চারটি উপায় বর্ণনা কর।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372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371" y="705850"/>
            <a:ext cx="2010487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2282" y="2724175"/>
            <a:ext cx="10238705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জনসংখ্যার দিক থেকে বাংলাদেশ পৃথিবীতে কততম স্থানে   	অবস্থান করছে?  </a:t>
            </a:r>
            <a:endParaRPr lang="bn-BD" sz="3600" b="1" dirty="0"/>
          </a:p>
          <a:p>
            <a:pPr algn="just"/>
            <a:r>
              <a:rPr lang="bn-BD" sz="3600" b="1" dirty="0" smtClean="0"/>
              <a:t>২.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জনসংখ্যা সমস্যার দুইটি চিত্র উল্লেখ কর।</a:t>
            </a:r>
            <a:r>
              <a:rPr lang="bn-BD" sz="3600" b="1" dirty="0" smtClean="0"/>
              <a:t> </a:t>
            </a:r>
            <a:endParaRPr lang="en-US" sz="3600" b="1" dirty="0"/>
          </a:p>
          <a:p>
            <a:pPr algn="just"/>
            <a:r>
              <a:rPr lang="bn-BD" sz="3600" b="1" dirty="0" smtClean="0"/>
              <a:t>৩.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 নাগরিক হিসাবে আমাদের দুইটি    	করণীয় উল্লেখ কর।</a:t>
            </a:r>
            <a:r>
              <a:rPr lang="bn-BD" sz="3600" b="1" dirty="0" smtClean="0"/>
              <a:t> </a:t>
            </a:r>
            <a:endParaRPr lang="bn-BD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386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0250" y="283726"/>
            <a:ext cx="5049672" cy="1026460"/>
          </a:xfrm>
          <a:prstGeom prst="triangle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3093" y="1323673"/>
            <a:ext cx="4312693" cy="1746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7649" y="1616188"/>
            <a:ext cx="1023583" cy="14330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5144" y="1698329"/>
            <a:ext cx="593677" cy="5624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4706" y="1698329"/>
            <a:ext cx="593677" cy="5624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4585" y="3043450"/>
            <a:ext cx="1269242" cy="1183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9972" y="3148958"/>
            <a:ext cx="1023584" cy="1045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7539" y="3225472"/>
            <a:ext cx="682389" cy="132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34018" y="3343699"/>
            <a:ext cx="423082" cy="1456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gonal Stripe 10"/>
          <p:cNvSpPr/>
          <p:nvPr/>
        </p:nvSpPr>
        <p:spPr>
          <a:xfrm rot="19013222">
            <a:off x="2849230" y="1829922"/>
            <a:ext cx="972075" cy="1015305"/>
          </a:xfrm>
          <a:prstGeom prst="diagStrip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8170630">
            <a:off x="1937656" y="1829901"/>
            <a:ext cx="972075" cy="1015305"/>
          </a:xfrm>
          <a:prstGeom prst="diagStripe">
            <a:avLst/>
          </a:prstGeom>
          <a:solidFill>
            <a:schemeClr val="accent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Bracket 12"/>
          <p:cNvSpPr/>
          <p:nvPr/>
        </p:nvSpPr>
        <p:spPr>
          <a:xfrm>
            <a:off x="4236263" y="1726872"/>
            <a:ext cx="45719" cy="5053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>
            <a:off x="1385907" y="1711563"/>
            <a:ext cx="45719" cy="5053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03660" y="1323673"/>
            <a:ext cx="3254989" cy="12694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250" y="4480502"/>
            <a:ext cx="1131399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জনসংখ্যার ফলে কী কী সমস্যার সম্মুখীন হতে হয়- ব্যাখ্যা কর।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5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176" y="1812601"/>
            <a:ext cx="56501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2492">
            <a:off x="-211775" y="393360"/>
            <a:ext cx="2676525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64556">
            <a:off x="9919127" y="561443"/>
            <a:ext cx="26765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31261" y="2699642"/>
            <a:ext cx="26765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27440" y="5001216"/>
            <a:ext cx="2676525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394739" y="5010656"/>
            <a:ext cx="267652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385441" y="2773895"/>
            <a:ext cx="2676525" cy="962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240" y="2856276"/>
            <a:ext cx="4030586" cy="2977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047" y="-256705"/>
            <a:ext cx="1333500" cy="1390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491" y="-271498"/>
            <a:ext cx="1333500" cy="139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9458" y="-226711"/>
            <a:ext cx="1333500" cy="1390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902" y="-205196"/>
            <a:ext cx="1333500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983" y="-206435"/>
            <a:ext cx="1333500" cy="1390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059" y="-215071"/>
            <a:ext cx="1333500" cy="1390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454" y="-226711"/>
            <a:ext cx="1333500" cy="1390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3267" y="-256705"/>
            <a:ext cx="1333500" cy="1390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414" y="-193556"/>
            <a:ext cx="1333500" cy="1390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960" y="388796"/>
            <a:ext cx="1333500" cy="1390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311" y="438620"/>
            <a:ext cx="1333500" cy="1390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274" y="424431"/>
            <a:ext cx="1333500" cy="13906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0725" y="437310"/>
            <a:ext cx="1333500" cy="1390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9752" y="476180"/>
            <a:ext cx="1333500" cy="13906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1250" y="424502"/>
            <a:ext cx="1333500" cy="1390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045" y="3093137"/>
            <a:ext cx="2587205" cy="1911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468" y="2561915"/>
            <a:ext cx="4673121" cy="34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6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9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0182" y="850006"/>
            <a:ext cx="291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9307" y="1955254"/>
            <a:ext cx="72336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চৌধুরীগাঁও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6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4828" y="230676"/>
            <a:ext cx="3078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4915" y="125485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নাগরিকতা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</a:p>
        </p:txBody>
      </p:sp>
    </p:spTree>
    <p:extLst>
      <p:ext uri="{BB962C8B-B14F-4D97-AF65-F5344CB8AC3E}">
        <p14:creationId xmlns:p14="http://schemas.microsoft.com/office/powerpoint/2010/main" xmlns="" val="255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41" y="25758"/>
            <a:ext cx="5501968" cy="3078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646" y="6057556"/>
            <a:ext cx="1165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থেকে কী বুঝা যাচ্ছে?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282" y="14133"/>
            <a:ext cx="5934277" cy="308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592" y="3163631"/>
            <a:ext cx="5936968" cy="2988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041" y="3163632"/>
            <a:ext cx="5501968" cy="29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5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564" y="2639400"/>
            <a:ext cx="7070498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9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932" y="191069"/>
            <a:ext cx="244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558" y="1961445"/>
            <a:ext cx="7083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152" y="2838735"/>
            <a:ext cx="9580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সমস্যার ধারনাকে সংজ্ঞায়িত করতে পারবে।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 কারন বর্ননা করতে পারবে।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1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36" y="132580"/>
            <a:ext cx="5869938" cy="3241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705" y="3477297"/>
            <a:ext cx="5770737" cy="314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4" y="3477296"/>
            <a:ext cx="5860489" cy="3137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705" y="127228"/>
            <a:ext cx="5770737" cy="32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6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0" y="846161"/>
            <a:ext cx="248389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7773" y="907716"/>
            <a:ext cx="223823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322" y="3317557"/>
            <a:ext cx="4945487" cy="9848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জনসংখ্যা সমস্যা কী?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442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80" y="515155"/>
            <a:ext cx="5927164" cy="4481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3442" y="5125786"/>
            <a:ext cx="243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 বিবাহ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2540" y="5125786"/>
            <a:ext cx="1823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7863" y="515155"/>
            <a:ext cx="5755246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9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162</Words>
  <Application>Microsoft Office PowerPoint</Application>
  <PresentationFormat>Custom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206</cp:revision>
  <dcterms:created xsi:type="dcterms:W3CDTF">2016-03-01T13:58:58Z</dcterms:created>
  <dcterms:modified xsi:type="dcterms:W3CDTF">2020-01-27T12:20:34Z</dcterms:modified>
</cp:coreProperties>
</file>