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9" r:id="rId10"/>
    <p:sldId id="270" r:id="rId11"/>
    <p:sldId id="275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BC6DD-D99C-4CB6-9E5B-68184DC7AF9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BA77AF-F229-4A61-AFCA-4C171A398126}">
      <dgm:prSet custT="1"/>
      <dgm:spPr>
        <a:solidFill>
          <a:srgbClr val="92D050"/>
        </a:solidFill>
        <a:ln w="9525"/>
      </dgm:spPr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লীলা মজুমদার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E36827D-A2DB-4B5B-AC67-346F48C6A5E1}" type="parTrans" cxnId="{8CB90B63-1852-446F-9E2A-3032062D52EE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85F17C5E-75B0-4D27-8C35-4A104F2AF4FE}" type="sibTrans" cxnId="{8CB90B63-1852-446F-9E2A-3032062D52EE}">
      <dgm:prSet/>
      <dgm:spPr/>
      <dgm:t>
        <a:bodyPr/>
        <a:lstStyle/>
        <a:p>
          <a:endParaRPr lang="en-US"/>
        </a:p>
      </dgm:t>
    </dgm:pt>
    <dgm:pt modelId="{94231D13-BC30-44A6-B838-9331E3EAE3A0}">
      <dgm:prSet custT="1"/>
      <dgm:spPr>
        <a:solidFill>
          <a:srgbClr val="92D050"/>
        </a:solidFill>
        <a:ln w="9525"/>
      </dgm:spPr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পৈতৃক নিবাস ময়মনসিংহ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6A12E5E-6BEE-439D-AEB0-0E3F63C0CF21}" type="parTrans" cxnId="{64DCB6BA-72CB-463E-A39C-536802E5C299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B97487A6-FCB0-4585-9C79-2AE374F2D304}" type="sibTrans" cxnId="{64DCB6BA-72CB-463E-A39C-536802E5C299}">
      <dgm:prSet/>
      <dgm:spPr/>
      <dgm:t>
        <a:bodyPr/>
        <a:lstStyle/>
        <a:p>
          <a:endParaRPr lang="en-US"/>
        </a:p>
      </dgm:t>
    </dgm:pt>
    <dgm:pt modelId="{FC80BC66-F1A7-4553-BE06-42C6D8212F86}">
      <dgm:prSet/>
      <dgm:spPr/>
      <dgm:t>
        <a:bodyPr/>
        <a:lstStyle/>
        <a:p>
          <a:endParaRPr lang="en-US" dirty="0"/>
        </a:p>
      </dgm:t>
    </dgm:pt>
    <dgm:pt modelId="{9EB27584-2A09-4001-A9AE-3D8F42F3B313}" type="parTrans" cxnId="{FCCB144A-21E1-440C-8A06-218FC9B0C506}">
      <dgm:prSet/>
      <dgm:spPr/>
      <dgm:t>
        <a:bodyPr/>
        <a:lstStyle/>
        <a:p>
          <a:endParaRPr lang="en-US"/>
        </a:p>
      </dgm:t>
    </dgm:pt>
    <dgm:pt modelId="{FFEDA3EB-E0B3-4E07-810A-6452029900E4}" type="sibTrans" cxnId="{FCCB144A-21E1-440C-8A06-218FC9B0C506}">
      <dgm:prSet/>
      <dgm:spPr/>
      <dgm:t>
        <a:bodyPr/>
        <a:lstStyle/>
        <a:p>
          <a:endParaRPr lang="en-US"/>
        </a:p>
      </dgm:t>
    </dgm:pt>
    <dgm:pt modelId="{D717AD6B-8540-44E1-88B2-B11286D9CABD}">
      <dgm:prSet/>
      <dgm:spPr/>
      <dgm:t>
        <a:bodyPr/>
        <a:lstStyle/>
        <a:p>
          <a:endParaRPr lang="en-US"/>
        </a:p>
      </dgm:t>
    </dgm:pt>
    <dgm:pt modelId="{15D86956-32BE-42FB-9DEF-8489C4FA5383}" type="parTrans" cxnId="{C16B29F0-4C9F-436D-AAC1-F97DB569E061}">
      <dgm:prSet/>
      <dgm:spPr/>
      <dgm:t>
        <a:bodyPr/>
        <a:lstStyle/>
        <a:p>
          <a:endParaRPr lang="en-US"/>
        </a:p>
      </dgm:t>
    </dgm:pt>
    <dgm:pt modelId="{C6278B68-C0FB-47A2-A60D-A637C7E95B2B}" type="sibTrans" cxnId="{C16B29F0-4C9F-436D-AAC1-F97DB569E061}">
      <dgm:prSet/>
      <dgm:spPr/>
      <dgm:t>
        <a:bodyPr/>
        <a:lstStyle/>
        <a:p>
          <a:endParaRPr lang="en-US"/>
        </a:p>
      </dgm:t>
    </dgm:pt>
    <dgm:pt modelId="{CB8364C1-1995-4FB8-AB53-B47CC339EB12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/>
      </dgm:spPr>
      <dgm:t>
        <a:bodyPr/>
        <a:lstStyle/>
        <a:p>
          <a:endParaRPr lang="en-US" dirty="0"/>
        </a:p>
      </dgm:t>
    </dgm:pt>
    <dgm:pt modelId="{08380006-1CD5-43BA-92D5-694B9283AA06}" type="sibTrans" cxnId="{6D37193A-C6C0-4AE3-8B58-573874018E1F}">
      <dgm:prSet/>
      <dgm:spPr/>
      <dgm:t>
        <a:bodyPr/>
        <a:lstStyle/>
        <a:p>
          <a:endParaRPr lang="en-US"/>
        </a:p>
      </dgm:t>
    </dgm:pt>
    <dgm:pt modelId="{231580FC-675E-43F7-BD22-FB630BF7FABE}" type="parTrans" cxnId="{6D37193A-C6C0-4AE3-8B58-573874018E1F}">
      <dgm:prSet/>
      <dgm:spPr/>
      <dgm:t>
        <a:bodyPr/>
        <a:lstStyle/>
        <a:p>
          <a:endParaRPr lang="en-US"/>
        </a:p>
      </dgm:t>
    </dgm:pt>
    <dgm:pt modelId="{31935483-CACE-45B7-AB1B-196D7CB3AE21}">
      <dgm:prSet/>
      <dgm:spPr/>
      <dgm:t>
        <a:bodyPr/>
        <a:lstStyle/>
        <a:p>
          <a:endParaRPr lang="en-US"/>
        </a:p>
      </dgm:t>
    </dgm:pt>
    <dgm:pt modelId="{3153B27E-D69C-4695-98FA-4744C50AD453}" type="parTrans" cxnId="{196C9C07-2067-4D93-B1FF-ECEBDDAA82BD}">
      <dgm:prSet/>
      <dgm:spPr/>
      <dgm:t>
        <a:bodyPr/>
        <a:lstStyle/>
        <a:p>
          <a:endParaRPr lang="en-US"/>
        </a:p>
      </dgm:t>
    </dgm:pt>
    <dgm:pt modelId="{ED72D037-A3B5-49E6-89F6-18B4D4EEE56C}" type="sibTrans" cxnId="{196C9C07-2067-4D93-B1FF-ECEBDDAA82BD}">
      <dgm:prSet/>
      <dgm:spPr/>
      <dgm:t>
        <a:bodyPr/>
        <a:lstStyle/>
        <a:p>
          <a:endParaRPr lang="en-US"/>
        </a:p>
      </dgm:t>
    </dgm:pt>
    <dgm:pt modelId="{9942CED6-4756-4550-BA17-D7651BB22368}">
      <dgm:prSet custT="1"/>
      <dgm:spPr>
        <a:solidFill>
          <a:srgbClr val="92D050"/>
        </a:solidFill>
        <a:ln w="9525"/>
      </dgm:spPr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মৃত্যু২০০৭ সালে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B69FA82-31E6-4461-B5CB-4991F96D62B9}" type="parTrans" cxnId="{7E1DAB3C-D6BE-48AE-95CD-9B742F49742A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9790A555-F75D-450E-A35F-75EE93DB6CDF}" type="sibTrans" cxnId="{7E1DAB3C-D6BE-48AE-95CD-9B742F49742A}">
      <dgm:prSet/>
      <dgm:spPr/>
      <dgm:t>
        <a:bodyPr/>
        <a:lstStyle/>
        <a:p>
          <a:endParaRPr lang="en-US"/>
        </a:p>
      </dgm:t>
    </dgm:pt>
    <dgm:pt modelId="{00C3F28B-8E9E-4882-AC02-63D1A5F8D899}">
      <dgm:prSet custT="1"/>
      <dgm:spPr>
        <a:solidFill>
          <a:srgbClr val="92D050"/>
        </a:solidFill>
        <a:ln w="9525"/>
      </dgm:spPr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জন্ম ১৯০৮ সালে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A402378-3003-49B2-8C34-DDE1BA46E503}" type="parTrans" cxnId="{05576268-22A6-4216-8AFB-2C3589BB3D74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2364801A-7696-4362-862D-9A7AEAA87729}" type="sibTrans" cxnId="{05576268-22A6-4216-8AFB-2C3589BB3D74}">
      <dgm:prSet/>
      <dgm:spPr/>
      <dgm:t>
        <a:bodyPr/>
        <a:lstStyle/>
        <a:p>
          <a:endParaRPr lang="en-US"/>
        </a:p>
      </dgm:t>
    </dgm:pt>
    <dgm:pt modelId="{E74908AF-30F5-48E4-8E2F-8B2FA024E637}" type="pres">
      <dgm:prSet presAssocID="{096BC6DD-D99C-4CB6-9E5B-68184DC7AF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4719B-4F3C-4400-908D-4F41057A53C7}" type="pres">
      <dgm:prSet presAssocID="{CB8364C1-1995-4FB8-AB53-B47CC339EB12}" presName="centerShape" presStyleLbl="node0" presStyleIdx="0" presStyleCnt="1" custScaleX="190189" custScaleY="150749" custLinFactNeighborX="4023" custLinFactNeighborY="27"/>
      <dgm:spPr/>
      <dgm:t>
        <a:bodyPr/>
        <a:lstStyle/>
        <a:p>
          <a:endParaRPr lang="en-US"/>
        </a:p>
      </dgm:t>
    </dgm:pt>
    <dgm:pt modelId="{59E1484C-319D-4D95-98B9-8529C45C5E50}" type="pres">
      <dgm:prSet presAssocID="{4E36827D-A2DB-4B5B-AC67-346F48C6A5E1}" presName="parTrans" presStyleLbl="sibTrans2D1" presStyleIdx="0" presStyleCnt="4" custScaleX="181687" custLinFactNeighborY="1396"/>
      <dgm:spPr/>
      <dgm:t>
        <a:bodyPr/>
        <a:lstStyle/>
        <a:p>
          <a:endParaRPr lang="en-US"/>
        </a:p>
      </dgm:t>
    </dgm:pt>
    <dgm:pt modelId="{472CC711-A2C7-4014-8A73-D9ABD01B15EA}" type="pres">
      <dgm:prSet presAssocID="{4E36827D-A2DB-4B5B-AC67-346F48C6A5E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964A678-4AB8-4D28-9474-D6EA74A1D6C4}" type="pres">
      <dgm:prSet presAssocID="{1DBA77AF-F229-4A61-AFCA-4C171A398126}" presName="node" presStyleLbl="node1" presStyleIdx="0" presStyleCnt="4" custScaleX="176281" custScaleY="61710" custRadScaleRad="100605" custRadScaleInc="-2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6693C-2B11-4A6F-A764-6475A1C3F237}" type="pres">
      <dgm:prSet presAssocID="{C6A12E5E-6BEE-439D-AEB0-0E3F63C0CF21}" presName="parTrans" presStyleLbl="sibTrans2D1" presStyleIdx="1" presStyleCnt="4" custScaleX="181687"/>
      <dgm:spPr/>
      <dgm:t>
        <a:bodyPr/>
        <a:lstStyle/>
        <a:p>
          <a:endParaRPr lang="en-US"/>
        </a:p>
      </dgm:t>
    </dgm:pt>
    <dgm:pt modelId="{962F3A64-B7A9-4624-ADC1-6973DAD02CD9}" type="pres">
      <dgm:prSet presAssocID="{C6A12E5E-6BEE-439D-AEB0-0E3F63C0CF2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56D962B-1B24-4531-9257-BBA7FFF8C0AE}" type="pres">
      <dgm:prSet presAssocID="{94231D13-BC30-44A6-B838-9331E3EAE3A0}" presName="node" presStyleLbl="node1" presStyleIdx="1" presStyleCnt="4" custScaleX="86181" custScaleY="131957" custRadScaleRad="128304" custRadScaleInc="8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756F-D15E-4450-8F80-0B074AE402ED}" type="pres">
      <dgm:prSet presAssocID="{EA402378-3003-49B2-8C34-DDE1BA46E503}" presName="parTrans" presStyleLbl="sibTrans2D1" presStyleIdx="2" presStyleCnt="4" custScaleX="181687"/>
      <dgm:spPr/>
      <dgm:t>
        <a:bodyPr/>
        <a:lstStyle/>
        <a:p>
          <a:endParaRPr lang="en-US"/>
        </a:p>
      </dgm:t>
    </dgm:pt>
    <dgm:pt modelId="{87CB262A-6218-4A26-9540-10E212A4DB2E}" type="pres">
      <dgm:prSet presAssocID="{EA402378-3003-49B2-8C34-DDE1BA46E50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89513E5-A060-4D25-B038-3E86692337E1}" type="pres">
      <dgm:prSet presAssocID="{00C3F28B-8E9E-4882-AC02-63D1A5F8D899}" presName="node" presStyleLbl="node1" presStyleIdx="2" presStyleCnt="4" custScaleX="148076" custScaleY="79600" custRadScaleRad="100225" custRadScaleInc="-8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CDA90-4A53-4C48-AD54-78DFEA4ED234}" type="pres">
      <dgm:prSet presAssocID="{2B69FA82-31E6-4461-B5CB-4991F96D62B9}" presName="parTrans" presStyleLbl="sibTrans2D1" presStyleIdx="3" presStyleCnt="4" custScaleX="181687"/>
      <dgm:spPr/>
      <dgm:t>
        <a:bodyPr/>
        <a:lstStyle/>
        <a:p>
          <a:endParaRPr lang="en-US"/>
        </a:p>
      </dgm:t>
    </dgm:pt>
    <dgm:pt modelId="{FBF2A4A2-2C6B-4F6E-A8C3-A0B11FDACBB4}" type="pres">
      <dgm:prSet presAssocID="{2B69FA82-31E6-4461-B5CB-4991F96D62B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51104C8-08F9-4F15-978D-19C22D9D78D4}" type="pres">
      <dgm:prSet presAssocID="{9942CED6-4756-4550-BA17-D7651BB22368}" presName="node" presStyleLbl="node1" presStyleIdx="3" presStyleCnt="4" custScaleX="90888" custScaleY="131957" custRadScaleRad="121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9CFDDC-0D4C-4477-9077-270528E9F329}" type="presOf" srcId="{00C3F28B-8E9E-4882-AC02-63D1A5F8D899}" destId="{989513E5-A060-4D25-B038-3E86692337E1}" srcOrd="0" destOrd="0" presId="urn:microsoft.com/office/officeart/2005/8/layout/radial5"/>
    <dgm:cxn modelId="{6D37193A-C6C0-4AE3-8B58-573874018E1F}" srcId="{096BC6DD-D99C-4CB6-9E5B-68184DC7AF9A}" destId="{CB8364C1-1995-4FB8-AB53-B47CC339EB12}" srcOrd="0" destOrd="0" parTransId="{231580FC-675E-43F7-BD22-FB630BF7FABE}" sibTransId="{08380006-1CD5-43BA-92D5-694B9283AA06}"/>
    <dgm:cxn modelId="{05576268-22A6-4216-8AFB-2C3589BB3D74}" srcId="{CB8364C1-1995-4FB8-AB53-B47CC339EB12}" destId="{00C3F28B-8E9E-4882-AC02-63D1A5F8D899}" srcOrd="2" destOrd="0" parTransId="{EA402378-3003-49B2-8C34-DDE1BA46E503}" sibTransId="{2364801A-7696-4362-862D-9A7AEAA87729}"/>
    <dgm:cxn modelId="{48A4E72C-9494-4CB3-88E8-85A27C56CDC1}" type="presOf" srcId="{94231D13-BC30-44A6-B838-9331E3EAE3A0}" destId="{956D962B-1B24-4531-9257-BBA7FFF8C0AE}" srcOrd="0" destOrd="0" presId="urn:microsoft.com/office/officeart/2005/8/layout/radial5"/>
    <dgm:cxn modelId="{AC36E956-9025-4294-AE09-794C744BE621}" type="presOf" srcId="{096BC6DD-D99C-4CB6-9E5B-68184DC7AF9A}" destId="{E74908AF-30F5-48E4-8E2F-8B2FA024E637}" srcOrd="0" destOrd="0" presId="urn:microsoft.com/office/officeart/2005/8/layout/radial5"/>
    <dgm:cxn modelId="{3001C306-8860-4F33-8623-AD7AAD3E87F1}" type="presOf" srcId="{2B69FA82-31E6-4461-B5CB-4991F96D62B9}" destId="{E11CDA90-4A53-4C48-AD54-78DFEA4ED234}" srcOrd="0" destOrd="0" presId="urn:microsoft.com/office/officeart/2005/8/layout/radial5"/>
    <dgm:cxn modelId="{196C9C07-2067-4D93-B1FF-ECEBDDAA82BD}" srcId="{096BC6DD-D99C-4CB6-9E5B-68184DC7AF9A}" destId="{31935483-CACE-45B7-AB1B-196D7CB3AE21}" srcOrd="1" destOrd="0" parTransId="{3153B27E-D69C-4695-98FA-4744C50AD453}" sibTransId="{ED72D037-A3B5-49E6-89F6-18B4D4EEE56C}"/>
    <dgm:cxn modelId="{9E78AC44-2F45-48B6-8CB2-18A4F9190EFF}" type="presOf" srcId="{4E36827D-A2DB-4B5B-AC67-346F48C6A5E1}" destId="{472CC711-A2C7-4014-8A73-D9ABD01B15EA}" srcOrd="1" destOrd="0" presId="urn:microsoft.com/office/officeart/2005/8/layout/radial5"/>
    <dgm:cxn modelId="{5BF2BA6B-F8DA-422B-BA80-5C915C27274A}" type="presOf" srcId="{4E36827D-A2DB-4B5B-AC67-346F48C6A5E1}" destId="{59E1484C-319D-4D95-98B9-8529C45C5E50}" srcOrd="0" destOrd="0" presId="urn:microsoft.com/office/officeart/2005/8/layout/radial5"/>
    <dgm:cxn modelId="{196FFAE8-B0C4-4CBC-A920-C4A97CDCE4DA}" type="presOf" srcId="{9942CED6-4756-4550-BA17-D7651BB22368}" destId="{451104C8-08F9-4F15-978D-19C22D9D78D4}" srcOrd="0" destOrd="0" presId="urn:microsoft.com/office/officeart/2005/8/layout/radial5"/>
    <dgm:cxn modelId="{24DCB382-981A-408D-9719-4E258A5AA855}" type="presOf" srcId="{EA402378-3003-49B2-8C34-DDE1BA46E503}" destId="{87CB262A-6218-4A26-9540-10E212A4DB2E}" srcOrd="1" destOrd="0" presId="urn:microsoft.com/office/officeart/2005/8/layout/radial5"/>
    <dgm:cxn modelId="{A76472F4-34C6-463A-904A-B6656B718B4F}" type="presOf" srcId="{EA402378-3003-49B2-8C34-DDE1BA46E503}" destId="{DEC6756F-D15E-4450-8F80-0B074AE402ED}" srcOrd="0" destOrd="0" presId="urn:microsoft.com/office/officeart/2005/8/layout/radial5"/>
    <dgm:cxn modelId="{A7D965B5-012C-4B00-B4BB-1A9A01038703}" type="presOf" srcId="{1DBA77AF-F229-4A61-AFCA-4C171A398126}" destId="{E964A678-4AB8-4D28-9474-D6EA74A1D6C4}" srcOrd="0" destOrd="0" presId="urn:microsoft.com/office/officeart/2005/8/layout/radial5"/>
    <dgm:cxn modelId="{7E1DAB3C-D6BE-48AE-95CD-9B742F49742A}" srcId="{CB8364C1-1995-4FB8-AB53-B47CC339EB12}" destId="{9942CED6-4756-4550-BA17-D7651BB22368}" srcOrd="3" destOrd="0" parTransId="{2B69FA82-31E6-4461-B5CB-4991F96D62B9}" sibTransId="{9790A555-F75D-450E-A35F-75EE93DB6CDF}"/>
    <dgm:cxn modelId="{C16B29F0-4C9F-436D-AAC1-F97DB569E061}" srcId="{096BC6DD-D99C-4CB6-9E5B-68184DC7AF9A}" destId="{D717AD6B-8540-44E1-88B2-B11286D9CABD}" srcOrd="2" destOrd="0" parTransId="{15D86956-32BE-42FB-9DEF-8489C4FA5383}" sibTransId="{C6278B68-C0FB-47A2-A60D-A637C7E95B2B}"/>
    <dgm:cxn modelId="{64DCB6BA-72CB-463E-A39C-536802E5C299}" srcId="{CB8364C1-1995-4FB8-AB53-B47CC339EB12}" destId="{94231D13-BC30-44A6-B838-9331E3EAE3A0}" srcOrd="1" destOrd="0" parTransId="{C6A12E5E-6BEE-439D-AEB0-0E3F63C0CF21}" sibTransId="{B97487A6-FCB0-4585-9C79-2AE374F2D304}"/>
    <dgm:cxn modelId="{AE06E35B-2A6B-48FD-90AD-4E7AE299AEDC}" type="presOf" srcId="{C6A12E5E-6BEE-439D-AEB0-0E3F63C0CF21}" destId="{03A6693C-2B11-4A6F-A764-6475A1C3F237}" srcOrd="0" destOrd="0" presId="urn:microsoft.com/office/officeart/2005/8/layout/radial5"/>
    <dgm:cxn modelId="{FCCB144A-21E1-440C-8A06-218FC9B0C506}" srcId="{096BC6DD-D99C-4CB6-9E5B-68184DC7AF9A}" destId="{FC80BC66-F1A7-4553-BE06-42C6D8212F86}" srcOrd="3" destOrd="0" parTransId="{9EB27584-2A09-4001-A9AE-3D8F42F3B313}" sibTransId="{FFEDA3EB-E0B3-4E07-810A-6452029900E4}"/>
    <dgm:cxn modelId="{14419B9F-BF59-4BBF-8C3E-334F28A59F65}" type="presOf" srcId="{2B69FA82-31E6-4461-B5CB-4991F96D62B9}" destId="{FBF2A4A2-2C6B-4F6E-A8C3-A0B11FDACBB4}" srcOrd="1" destOrd="0" presId="urn:microsoft.com/office/officeart/2005/8/layout/radial5"/>
    <dgm:cxn modelId="{D0874FC8-43BC-4749-A649-1A5D93EC4FC6}" type="presOf" srcId="{CB8364C1-1995-4FB8-AB53-B47CC339EB12}" destId="{E834719B-4F3C-4400-908D-4F41057A53C7}" srcOrd="0" destOrd="0" presId="urn:microsoft.com/office/officeart/2005/8/layout/radial5"/>
    <dgm:cxn modelId="{8CB90B63-1852-446F-9E2A-3032062D52EE}" srcId="{CB8364C1-1995-4FB8-AB53-B47CC339EB12}" destId="{1DBA77AF-F229-4A61-AFCA-4C171A398126}" srcOrd="0" destOrd="0" parTransId="{4E36827D-A2DB-4B5B-AC67-346F48C6A5E1}" sibTransId="{85F17C5E-75B0-4D27-8C35-4A104F2AF4FE}"/>
    <dgm:cxn modelId="{031A3AA3-830D-4626-A38C-5A3EDE6368D2}" type="presOf" srcId="{C6A12E5E-6BEE-439D-AEB0-0E3F63C0CF21}" destId="{962F3A64-B7A9-4624-ADC1-6973DAD02CD9}" srcOrd="1" destOrd="0" presId="urn:microsoft.com/office/officeart/2005/8/layout/radial5"/>
    <dgm:cxn modelId="{070FF09A-A918-4A0E-85C2-133DC04BA0B5}" type="presParOf" srcId="{E74908AF-30F5-48E4-8E2F-8B2FA024E637}" destId="{E834719B-4F3C-4400-908D-4F41057A53C7}" srcOrd="0" destOrd="0" presId="urn:microsoft.com/office/officeart/2005/8/layout/radial5"/>
    <dgm:cxn modelId="{CFA7769C-B9AF-4284-8D3A-887FDFE5AF54}" type="presParOf" srcId="{E74908AF-30F5-48E4-8E2F-8B2FA024E637}" destId="{59E1484C-319D-4D95-98B9-8529C45C5E50}" srcOrd="1" destOrd="0" presId="urn:microsoft.com/office/officeart/2005/8/layout/radial5"/>
    <dgm:cxn modelId="{95B3630C-1E6F-495A-A202-65D4B8192EAF}" type="presParOf" srcId="{59E1484C-319D-4D95-98B9-8529C45C5E50}" destId="{472CC711-A2C7-4014-8A73-D9ABD01B15EA}" srcOrd="0" destOrd="0" presId="urn:microsoft.com/office/officeart/2005/8/layout/radial5"/>
    <dgm:cxn modelId="{5326BAB5-E70D-4796-BED5-2AC0D6E63FF8}" type="presParOf" srcId="{E74908AF-30F5-48E4-8E2F-8B2FA024E637}" destId="{E964A678-4AB8-4D28-9474-D6EA74A1D6C4}" srcOrd="2" destOrd="0" presId="urn:microsoft.com/office/officeart/2005/8/layout/radial5"/>
    <dgm:cxn modelId="{351E1596-ACFA-48BD-8239-E79AD08B55D3}" type="presParOf" srcId="{E74908AF-30F5-48E4-8E2F-8B2FA024E637}" destId="{03A6693C-2B11-4A6F-A764-6475A1C3F237}" srcOrd="3" destOrd="0" presId="urn:microsoft.com/office/officeart/2005/8/layout/radial5"/>
    <dgm:cxn modelId="{6FCE9680-0E13-448B-94F1-539CE443CBAC}" type="presParOf" srcId="{03A6693C-2B11-4A6F-A764-6475A1C3F237}" destId="{962F3A64-B7A9-4624-ADC1-6973DAD02CD9}" srcOrd="0" destOrd="0" presId="urn:microsoft.com/office/officeart/2005/8/layout/radial5"/>
    <dgm:cxn modelId="{D7A187EA-7766-4273-B799-A209AE625987}" type="presParOf" srcId="{E74908AF-30F5-48E4-8E2F-8B2FA024E637}" destId="{956D962B-1B24-4531-9257-BBA7FFF8C0AE}" srcOrd="4" destOrd="0" presId="urn:microsoft.com/office/officeart/2005/8/layout/radial5"/>
    <dgm:cxn modelId="{99476F31-41D8-4243-8418-C3886FE3069C}" type="presParOf" srcId="{E74908AF-30F5-48E4-8E2F-8B2FA024E637}" destId="{DEC6756F-D15E-4450-8F80-0B074AE402ED}" srcOrd="5" destOrd="0" presId="urn:microsoft.com/office/officeart/2005/8/layout/radial5"/>
    <dgm:cxn modelId="{15283520-59B3-4306-8DD9-6B28D3EBD0EF}" type="presParOf" srcId="{DEC6756F-D15E-4450-8F80-0B074AE402ED}" destId="{87CB262A-6218-4A26-9540-10E212A4DB2E}" srcOrd="0" destOrd="0" presId="urn:microsoft.com/office/officeart/2005/8/layout/radial5"/>
    <dgm:cxn modelId="{F7080E57-C8C6-4E00-998D-1E3241085785}" type="presParOf" srcId="{E74908AF-30F5-48E4-8E2F-8B2FA024E637}" destId="{989513E5-A060-4D25-B038-3E86692337E1}" srcOrd="6" destOrd="0" presId="urn:microsoft.com/office/officeart/2005/8/layout/radial5"/>
    <dgm:cxn modelId="{54B0F90C-7C63-403D-83AE-57E7AA8C0C10}" type="presParOf" srcId="{E74908AF-30F5-48E4-8E2F-8B2FA024E637}" destId="{E11CDA90-4A53-4C48-AD54-78DFEA4ED234}" srcOrd="7" destOrd="0" presId="urn:microsoft.com/office/officeart/2005/8/layout/radial5"/>
    <dgm:cxn modelId="{DBA2D5D8-6D9F-4358-ABD7-17C4BA888CDD}" type="presParOf" srcId="{E11CDA90-4A53-4C48-AD54-78DFEA4ED234}" destId="{FBF2A4A2-2C6B-4F6E-A8C3-A0B11FDACBB4}" srcOrd="0" destOrd="0" presId="urn:microsoft.com/office/officeart/2005/8/layout/radial5"/>
    <dgm:cxn modelId="{299E09A5-1E02-4E46-AAFA-2B9120F34A79}" type="presParOf" srcId="{E74908AF-30F5-48E4-8E2F-8B2FA024E637}" destId="{451104C8-08F9-4F15-978D-19C22D9D78D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FA7C5E-6AEB-4CB5-9845-5CE11F91D60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07DCFE-524A-4E89-97AD-B0071D78BDF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800" b="1" dirty="0" err="1" smtClean="0">
              <a:solidFill>
                <a:srgbClr val="FF0066"/>
              </a:solidFill>
            </a:rPr>
            <a:t>লীলা</a:t>
          </a:r>
          <a:r>
            <a:rPr lang="en-US" sz="2800" b="1" dirty="0" smtClean="0">
              <a:solidFill>
                <a:srgbClr val="FF0066"/>
              </a:solidFill>
            </a:rPr>
            <a:t> </a:t>
          </a:r>
          <a:r>
            <a:rPr lang="en-US" sz="2800" b="1" dirty="0" err="1" smtClean="0">
              <a:solidFill>
                <a:srgbClr val="FF0066"/>
              </a:solidFill>
            </a:rPr>
            <a:t>মজুমদারের</a:t>
          </a:r>
          <a:r>
            <a:rPr lang="en-US" sz="2800" b="1" dirty="0" smtClean="0">
              <a:solidFill>
                <a:srgbClr val="FF0066"/>
              </a:solidFill>
            </a:rPr>
            <a:t> </a:t>
          </a:r>
          <a:r>
            <a:rPr lang="en-US" sz="2800" b="1" dirty="0" err="1" smtClean="0">
              <a:solidFill>
                <a:srgbClr val="FF0066"/>
              </a:solidFill>
            </a:rPr>
            <a:t>বই</a:t>
          </a:r>
          <a:r>
            <a:rPr lang="en-US" sz="2800" b="1" dirty="0" smtClean="0">
              <a:solidFill>
                <a:srgbClr val="FF0066"/>
              </a:solidFill>
            </a:rPr>
            <a:t> </a:t>
          </a:r>
          <a:r>
            <a:rPr lang="en-US" sz="2800" b="1" dirty="0" err="1" smtClean="0">
              <a:solidFill>
                <a:srgbClr val="FF0066"/>
              </a:solidFill>
            </a:rPr>
            <a:t>সমূহ</a:t>
          </a:r>
          <a:r>
            <a:rPr lang="en-US" sz="2800" b="1" dirty="0" smtClean="0">
              <a:solidFill>
                <a:srgbClr val="FF0066"/>
              </a:solidFill>
            </a:rPr>
            <a:t> </a:t>
          </a:r>
          <a:endParaRPr lang="en-US" sz="2800" b="1" dirty="0">
            <a:solidFill>
              <a:srgbClr val="FF0066"/>
            </a:solidFill>
          </a:endParaRPr>
        </a:p>
      </dgm:t>
    </dgm:pt>
    <dgm:pt modelId="{CC10C55C-1E37-42A8-B2B9-2F3010772F5C}" type="parTrans" cxnId="{06BECBFE-57FB-4762-BF96-3B96F8937BF9}">
      <dgm:prSet/>
      <dgm:spPr/>
      <dgm:t>
        <a:bodyPr/>
        <a:lstStyle/>
        <a:p>
          <a:endParaRPr lang="en-US"/>
        </a:p>
      </dgm:t>
    </dgm:pt>
    <dgm:pt modelId="{00377445-7970-487D-BA31-11F55F272F3A}" type="sibTrans" cxnId="{06BECBFE-57FB-4762-BF96-3B96F8937BF9}">
      <dgm:prSet/>
      <dgm:spPr/>
      <dgm:t>
        <a:bodyPr/>
        <a:lstStyle/>
        <a:p>
          <a:endParaRPr lang="en-US"/>
        </a:p>
      </dgm:t>
    </dgm:pt>
    <dgm:pt modelId="{FF1A7CC0-D557-42D4-A9B3-482F20CBDB22}">
      <dgm:prSet/>
      <dgm:spPr/>
      <dgm:t>
        <a:bodyPr/>
        <a:lstStyle/>
        <a:p>
          <a:endParaRPr lang="en-US"/>
        </a:p>
      </dgm:t>
    </dgm:pt>
    <dgm:pt modelId="{DD234833-4380-4D05-BC74-4BAB60362FB4}" type="parTrans" cxnId="{127159D9-DBDA-414B-B576-189DCB35B92B}">
      <dgm:prSet/>
      <dgm:spPr/>
      <dgm:t>
        <a:bodyPr/>
        <a:lstStyle/>
        <a:p>
          <a:endParaRPr lang="en-US"/>
        </a:p>
      </dgm:t>
    </dgm:pt>
    <dgm:pt modelId="{740EEF1A-5921-4270-B81F-EAF898EADF74}" type="sibTrans" cxnId="{127159D9-DBDA-414B-B576-189DCB35B92B}">
      <dgm:prSet/>
      <dgm:spPr/>
      <dgm:t>
        <a:bodyPr/>
        <a:lstStyle/>
        <a:p>
          <a:endParaRPr lang="en-US"/>
        </a:p>
      </dgm:t>
    </dgm:pt>
    <dgm:pt modelId="{E32A2276-47C1-4EA3-8F43-6564C2F756EB}">
      <dgm:prSet/>
      <dgm:spPr/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হলদে পাখির পালক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654B2ADE-BB7C-4BB1-BC4F-1F1AD6ADFFEC}" type="parTrans" cxnId="{AFA1D4D9-783C-4CDF-9FE5-F5DE3E5294E2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497F17C-9C92-4278-9059-33EA895B377A}" type="sibTrans" cxnId="{AFA1D4D9-783C-4CDF-9FE5-F5DE3E5294E2}">
      <dgm:prSet/>
      <dgm:spPr/>
      <dgm:t>
        <a:bodyPr/>
        <a:lstStyle/>
        <a:p>
          <a:endParaRPr lang="en-US"/>
        </a:p>
      </dgm:t>
    </dgm:pt>
    <dgm:pt modelId="{B68890FC-2E23-4477-8087-D20E34BFEC9C}">
      <dgm:prSet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দিনদুপুরে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3F9B98C-6201-4AD1-B8CD-C15527263B64}" type="parTrans" cxnId="{2FBD78AB-F9F8-4A17-909A-EDE3D192990C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363A6AB-06B3-4CCF-ADF7-757EDD891171}" type="sibTrans" cxnId="{2FBD78AB-F9F8-4A17-909A-EDE3D192990C}">
      <dgm:prSet/>
      <dgm:spPr/>
      <dgm:t>
        <a:bodyPr/>
        <a:lstStyle/>
        <a:p>
          <a:endParaRPr lang="en-US"/>
        </a:p>
      </dgm:t>
    </dgm:pt>
    <dgm:pt modelId="{D3B8210D-CCFF-44D8-906F-2C5E37C7F4CE}">
      <dgm:prSet/>
      <dgm:spPr/>
      <dgm:t>
        <a:bodyPr/>
        <a:lstStyle/>
        <a:p>
          <a:r>
            <a:rPr lang="bn-IN" smtClean="0">
              <a:latin typeface="NikoshBAN" pitchFamily="2" charset="0"/>
              <a:cs typeface="NikoshBAN" pitchFamily="2" charset="0"/>
            </a:rPr>
            <a:t>বদ্যিনাথের বাড়ি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9F2CB13-C0B5-4547-A656-B24B5CAC448C}" type="parTrans" cxnId="{3016B4CB-09A2-481F-9EED-E03A6F51001C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66546CC-39FD-473B-B721-61F58223BEB7}" type="sibTrans" cxnId="{3016B4CB-09A2-481F-9EED-E03A6F51001C}">
      <dgm:prSet/>
      <dgm:spPr/>
      <dgm:t>
        <a:bodyPr/>
        <a:lstStyle/>
        <a:p>
          <a:endParaRPr lang="en-US"/>
        </a:p>
      </dgm:t>
    </dgm:pt>
    <dgm:pt modelId="{68BA6C6A-2B31-42BC-845A-F3E7A0963123}">
      <dgm:prSet/>
      <dgm:spPr/>
      <dgm:t>
        <a:bodyPr/>
        <a:lstStyle/>
        <a:p>
          <a:r>
            <a:rPr lang="bn-IN" smtClean="0">
              <a:latin typeface="NikoshBAN" pitchFamily="2" charset="0"/>
              <a:cs typeface="NikoshBAN" pitchFamily="2" charset="0"/>
            </a:rPr>
            <a:t>গুপির গুপ্তখাতা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ABA836-1169-42A1-8CE7-14654044BA35}" type="parTrans" cxnId="{57129B6E-1C63-4549-A7F3-C5FB995A452E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D8DB932-159E-4213-902D-8F75EE201989}" type="sibTrans" cxnId="{57129B6E-1C63-4549-A7F3-C5FB995A452E}">
      <dgm:prSet/>
      <dgm:spPr/>
      <dgm:t>
        <a:bodyPr/>
        <a:lstStyle/>
        <a:p>
          <a:endParaRPr lang="en-US"/>
        </a:p>
      </dgm:t>
    </dgm:pt>
    <dgm:pt modelId="{17AF343F-DA9C-4481-96B0-24BB5252734C}" type="pres">
      <dgm:prSet presAssocID="{D4FA7C5E-6AEB-4CB5-9845-5CE11F91D6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35F2C-E4B7-4DB6-8573-12D0E0977B8E}" type="pres">
      <dgm:prSet presAssocID="{A807DCFE-524A-4E89-97AD-B0071D78BDF5}" presName="centerShape" presStyleLbl="node0" presStyleIdx="0" presStyleCnt="1" custScaleX="142450" custLinFactNeighborX="0" custLinFactNeighborY="6605"/>
      <dgm:spPr/>
      <dgm:t>
        <a:bodyPr/>
        <a:lstStyle/>
        <a:p>
          <a:endParaRPr lang="en-US"/>
        </a:p>
      </dgm:t>
    </dgm:pt>
    <dgm:pt modelId="{42B632BE-4B8A-4D6B-B58D-CC8FA48EDC0C}" type="pres">
      <dgm:prSet presAssocID="{D3F9B98C-6201-4AD1-B8CD-C15527263B64}" presName="parTrans" presStyleLbl="bgSibTrans2D1" presStyleIdx="0" presStyleCnt="4" custAng="11217626" custScaleX="52959" custLinFactNeighborX="35296" custLinFactNeighborY="18536" custRadScaleRad="102317" custRadScaleInc="-2147483648"/>
      <dgm:spPr/>
      <dgm:t>
        <a:bodyPr/>
        <a:lstStyle/>
        <a:p>
          <a:endParaRPr lang="en-US"/>
        </a:p>
      </dgm:t>
    </dgm:pt>
    <dgm:pt modelId="{8E2E0928-B60B-496F-A934-245E475DDA11}" type="pres">
      <dgm:prSet presAssocID="{B68890FC-2E23-4477-8087-D20E34BFEC9C}" presName="node" presStyleLbl="node1" presStyleIdx="0" presStyleCnt="4" custScaleX="94801" custScaleY="124552" custRadScaleRad="104137" custRadScaleInc="-1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5CA59-109F-487B-9AE2-DAC0CA2186CC}" type="pres">
      <dgm:prSet presAssocID="{654B2ADE-BB7C-4BB1-BC4F-1F1AD6ADFFEC}" presName="parTrans" presStyleLbl="bgSibTrans2D1" presStyleIdx="1" presStyleCnt="4" custAng="11140563" custScaleX="54436" custLinFactY="1516" custLinFactNeighborX="9285" custLinFactNeighborY="100000" custRadScaleRad="126806"/>
      <dgm:spPr/>
      <dgm:t>
        <a:bodyPr/>
        <a:lstStyle/>
        <a:p>
          <a:endParaRPr lang="en-US"/>
        </a:p>
      </dgm:t>
    </dgm:pt>
    <dgm:pt modelId="{F8E10DA2-31FA-423D-858D-60529F5BF984}" type="pres">
      <dgm:prSet presAssocID="{E32A2276-47C1-4EA3-8F43-6564C2F756EB}" presName="node" presStyleLbl="node1" presStyleIdx="1" presStyleCnt="4" custScaleX="94801" custScaleY="124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87FBA-498F-4A8B-ADFE-0958018B73B9}" type="pres">
      <dgm:prSet presAssocID="{69F2CB13-C0B5-4547-A656-B24B5CAC448C}" presName="parTrans" presStyleLbl="bgSibTrans2D1" presStyleIdx="2" presStyleCnt="4" custAng="10733325" custScaleX="57710" custLinFactY="7403" custLinFactNeighborY="100000"/>
      <dgm:spPr/>
      <dgm:t>
        <a:bodyPr/>
        <a:lstStyle/>
        <a:p>
          <a:endParaRPr lang="en-US"/>
        </a:p>
      </dgm:t>
    </dgm:pt>
    <dgm:pt modelId="{E5AE2348-8377-45FA-A998-0D82DC7EC4B2}" type="pres">
      <dgm:prSet presAssocID="{D3B8210D-CCFF-44D8-906F-2C5E37C7F4CE}" presName="node" presStyleLbl="node1" presStyleIdx="2" presStyleCnt="4" custScaleX="94801" custScaleY="124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7FD96-7713-4461-9E21-C365E266437B}" type="pres">
      <dgm:prSet presAssocID="{0EABA836-1169-42A1-8CE7-14654044BA35}" presName="parTrans" presStyleLbl="bgSibTrans2D1" presStyleIdx="3" presStyleCnt="4" custAng="2081905" custFlipHor="1" custScaleX="36552" custLinFactNeighborX="-27798" custLinFactNeighborY="88016"/>
      <dgm:spPr/>
      <dgm:t>
        <a:bodyPr/>
        <a:lstStyle/>
        <a:p>
          <a:endParaRPr lang="en-US"/>
        </a:p>
      </dgm:t>
    </dgm:pt>
    <dgm:pt modelId="{0C603896-E799-4178-A429-6CF48C125C04}" type="pres">
      <dgm:prSet presAssocID="{68BA6C6A-2B31-42BC-845A-F3E7A0963123}" presName="node" presStyleLbl="node1" presStyleIdx="3" presStyleCnt="4" custScaleX="94801" custScaleY="124552" custRadScaleRad="100404" custRadScaleInc="7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AF813B-73F5-4978-868F-7FF8A7AADECC}" type="presOf" srcId="{A807DCFE-524A-4E89-97AD-B0071D78BDF5}" destId="{F6035F2C-E4B7-4DB6-8573-12D0E0977B8E}" srcOrd="0" destOrd="0" presId="urn:microsoft.com/office/officeart/2005/8/layout/radial4"/>
    <dgm:cxn modelId="{06BECBFE-57FB-4762-BF96-3B96F8937BF9}" srcId="{D4FA7C5E-6AEB-4CB5-9845-5CE11F91D607}" destId="{A807DCFE-524A-4E89-97AD-B0071D78BDF5}" srcOrd="0" destOrd="0" parTransId="{CC10C55C-1E37-42A8-B2B9-2F3010772F5C}" sibTransId="{00377445-7970-487D-BA31-11F55F272F3A}"/>
    <dgm:cxn modelId="{127159D9-DBDA-414B-B576-189DCB35B92B}" srcId="{D4FA7C5E-6AEB-4CB5-9845-5CE11F91D607}" destId="{FF1A7CC0-D557-42D4-A9B3-482F20CBDB22}" srcOrd="1" destOrd="0" parTransId="{DD234833-4380-4D05-BC74-4BAB60362FB4}" sibTransId="{740EEF1A-5921-4270-B81F-EAF898EADF74}"/>
    <dgm:cxn modelId="{1365D405-8AA8-427C-9F24-AED582539AE1}" type="presOf" srcId="{68BA6C6A-2B31-42BC-845A-F3E7A0963123}" destId="{0C603896-E799-4178-A429-6CF48C125C04}" srcOrd="0" destOrd="0" presId="urn:microsoft.com/office/officeart/2005/8/layout/radial4"/>
    <dgm:cxn modelId="{5DE948B4-70A8-4690-AF69-03C5C88E5678}" type="presOf" srcId="{654B2ADE-BB7C-4BB1-BC4F-1F1AD6ADFFEC}" destId="{19A5CA59-109F-487B-9AE2-DAC0CA2186CC}" srcOrd="0" destOrd="0" presId="urn:microsoft.com/office/officeart/2005/8/layout/radial4"/>
    <dgm:cxn modelId="{2FBD78AB-F9F8-4A17-909A-EDE3D192990C}" srcId="{A807DCFE-524A-4E89-97AD-B0071D78BDF5}" destId="{B68890FC-2E23-4477-8087-D20E34BFEC9C}" srcOrd="0" destOrd="0" parTransId="{D3F9B98C-6201-4AD1-B8CD-C15527263B64}" sibTransId="{5363A6AB-06B3-4CCF-ADF7-757EDD891171}"/>
    <dgm:cxn modelId="{692AA8A6-7139-46D0-ACC2-9941A85A6A6A}" type="presOf" srcId="{D4FA7C5E-6AEB-4CB5-9845-5CE11F91D607}" destId="{17AF343F-DA9C-4481-96B0-24BB5252734C}" srcOrd="0" destOrd="0" presId="urn:microsoft.com/office/officeart/2005/8/layout/radial4"/>
    <dgm:cxn modelId="{3016B4CB-09A2-481F-9EED-E03A6F51001C}" srcId="{A807DCFE-524A-4E89-97AD-B0071D78BDF5}" destId="{D3B8210D-CCFF-44D8-906F-2C5E37C7F4CE}" srcOrd="2" destOrd="0" parTransId="{69F2CB13-C0B5-4547-A656-B24B5CAC448C}" sibTransId="{766546CC-39FD-473B-B721-61F58223BEB7}"/>
    <dgm:cxn modelId="{610B63B0-ABA9-47B1-830D-A8404B545724}" type="presOf" srcId="{D3F9B98C-6201-4AD1-B8CD-C15527263B64}" destId="{42B632BE-4B8A-4D6B-B58D-CC8FA48EDC0C}" srcOrd="0" destOrd="0" presId="urn:microsoft.com/office/officeart/2005/8/layout/radial4"/>
    <dgm:cxn modelId="{8F0816BC-0B7C-4A3B-8387-8C05B9A86515}" type="presOf" srcId="{69F2CB13-C0B5-4547-A656-B24B5CAC448C}" destId="{A8487FBA-498F-4A8B-ADFE-0958018B73B9}" srcOrd="0" destOrd="0" presId="urn:microsoft.com/office/officeart/2005/8/layout/radial4"/>
    <dgm:cxn modelId="{AFA1D4D9-783C-4CDF-9FE5-F5DE3E5294E2}" srcId="{A807DCFE-524A-4E89-97AD-B0071D78BDF5}" destId="{E32A2276-47C1-4EA3-8F43-6564C2F756EB}" srcOrd="1" destOrd="0" parTransId="{654B2ADE-BB7C-4BB1-BC4F-1F1AD6ADFFEC}" sibTransId="{2497F17C-9C92-4278-9059-33EA895B377A}"/>
    <dgm:cxn modelId="{46B4CF9D-5424-4461-831A-C0CF95B54667}" type="presOf" srcId="{D3B8210D-CCFF-44D8-906F-2C5E37C7F4CE}" destId="{E5AE2348-8377-45FA-A998-0D82DC7EC4B2}" srcOrd="0" destOrd="0" presId="urn:microsoft.com/office/officeart/2005/8/layout/radial4"/>
    <dgm:cxn modelId="{9694C252-914B-4DAE-A0FE-1507A3299F30}" type="presOf" srcId="{B68890FC-2E23-4477-8087-D20E34BFEC9C}" destId="{8E2E0928-B60B-496F-A934-245E475DDA11}" srcOrd="0" destOrd="0" presId="urn:microsoft.com/office/officeart/2005/8/layout/radial4"/>
    <dgm:cxn modelId="{57129B6E-1C63-4549-A7F3-C5FB995A452E}" srcId="{A807DCFE-524A-4E89-97AD-B0071D78BDF5}" destId="{68BA6C6A-2B31-42BC-845A-F3E7A0963123}" srcOrd="3" destOrd="0" parTransId="{0EABA836-1169-42A1-8CE7-14654044BA35}" sibTransId="{CD8DB932-159E-4213-902D-8F75EE201989}"/>
    <dgm:cxn modelId="{007ACB54-AC01-48BE-890F-4D0F9C3C3EDB}" type="presOf" srcId="{E32A2276-47C1-4EA3-8F43-6564C2F756EB}" destId="{F8E10DA2-31FA-423D-858D-60529F5BF984}" srcOrd="0" destOrd="0" presId="urn:microsoft.com/office/officeart/2005/8/layout/radial4"/>
    <dgm:cxn modelId="{46C0A4F4-8FAB-4E20-B8CB-F0D242B0B43D}" type="presOf" srcId="{0EABA836-1169-42A1-8CE7-14654044BA35}" destId="{0807FD96-7713-4461-9E21-C365E266437B}" srcOrd="0" destOrd="0" presId="urn:microsoft.com/office/officeart/2005/8/layout/radial4"/>
    <dgm:cxn modelId="{632B3C0D-8FC5-4DF8-9DED-523743F3ECA7}" type="presParOf" srcId="{17AF343F-DA9C-4481-96B0-24BB5252734C}" destId="{F6035F2C-E4B7-4DB6-8573-12D0E0977B8E}" srcOrd="0" destOrd="0" presId="urn:microsoft.com/office/officeart/2005/8/layout/radial4"/>
    <dgm:cxn modelId="{8DEA919D-EFD6-4E26-AC82-199C25DCF4DB}" type="presParOf" srcId="{17AF343F-DA9C-4481-96B0-24BB5252734C}" destId="{42B632BE-4B8A-4D6B-B58D-CC8FA48EDC0C}" srcOrd="1" destOrd="0" presId="urn:microsoft.com/office/officeart/2005/8/layout/radial4"/>
    <dgm:cxn modelId="{2BA11B1C-1DF7-462E-B69D-4D0BEB5022CC}" type="presParOf" srcId="{17AF343F-DA9C-4481-96B0-24BB5252734C}" destId="{8E2E0928-B60B-496F-A934-245E475DDA11}" srcOrd="2" destOrd="0" presId="urn:microsoft.com/office/officeart/2005/8/layout/radial4"/>
    <dgm:cxn modelId="{C9B2A4E0-3952-4424-B30F-91DA6E349709}" type="presParOf" srcId="{17AF343F-DA9C-4481-96B0-24BB5252734C}" destId="{19A5CA59-109F-487B-9AE2-DAC0CA2186CC}" srcOrd="3" destOrd="0" presId="urn:microsoft.com/office/officeart/2005/8/layout/radial4"/>
    <dgm:cxn modelId="{AAD06E8B-E9EF-41B9-822D-C93D15C98DF4}" type="presParOf" srcId="{17AF343F-DA9C-4481-96B0-24BB5252734C}" destId="{F8E10DA2-31FA-423D-858D-60529F5BF984}" srcOrd="4" destOrd="0" presId="urn:microsoft.com/office/officeart/2005/8/layout/radial4"/>
    <dgm:cxn modelId="{C3D27905-5B53-45E1-9570-5DDE0A43C13B}" type="presParOf" srcId="{17AF343F-DA9C-4481-96B0-24BB5252734C}" destId="{A8487FBA-498F-4A8B-ADFE-0958018B73B9}" srcOrd="5" destOrd="0" presId="urn:microsoft.com/office/officeart/2005/8/layout/radial4"/>
    <dgm:cxn modelId="{CA7BCA24-82AA-43CE-BF49-8D9052B41B31}" type="presParOf" srcId="{17AF343F-DA9C-4481-96B0-24BB5252734C}" destId="{E5AE2348-8377-45FA-A998-0D82DC7EC4B2}" srcOrd="6" destOrd="0" presId="urn:microsoft.com/office/officeart/2005/8/layout/radial4"/>
    <dgm:cxn modelId="{C383EDF8-847C-4CB3-A6BD-1F7BD6348F5E}" type="presParOf" srcId="{17AF343F-DA9C-4481-96B0-24BB5252734C}" destId="{0807FD96-7713-4461-9E21-C365E266437B}" srcOrd="7" destOrd="0" presId="urn:microsoft.com/office/officeart/2005/8/layout/radial4"/>
    <dgm:cxn modelId="{7E3686EB-12B3-439A-99AC-64CB0BEE69AD}" type="presParOf" srcId="{17AF343F-DA9C-4481-96B0-24BB5252734C}" destId="{0C603896-E799-4178-A429-6CF48C125C0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4719B-4F3C-4400-908D-4F41057A53C7}">
      <dsp:nvSpPr>
        <dsp:cNvPr id="0" name=""/>
        <dsp:cNvSpPr/>
      </dsp:nvSpPr>
      <dsp:spPr>
        <a:xfrm>
          <a:off x="2698989" y="1793037"/>
          <a:ext cx="3082890" cy="2443583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3150468" y="2150891"/>
        <a:ext cx="2179932" cy="1727875"/>
      </dsp:txXfrm>
    </dsp:sp>
    <dsp:sp modelId="{59E1484C-319D-4D95-98B9-8529C45C5E50}">
      <dsp:nvSpPr>
        <dsp:cNvPr id="0" name=""/>
        <dsp:cNvSpPr/>
      </dsp:nvSpPr>
      <dsp:spPr>
        <a:xfrm rot="15868823">
          <a:off x="3821341" y="1253255"/>
          <a:ext cx="549499" cy="55112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911694" y="1445523"/>
        <a:ext cx="384649" cy="330676"/>
      </dsp:txXfrm>
    </dsp:sp>
    <dsp:sp modelId="{E964A678-4AB8-4D28-9474-D6EA74A1D6C4}">
      <dsp:nvSpPr>
        <dsp:cNvPr id="0" name=""/>
        <dsp:cNvSpPr/>
      </dsp:nvSpPr>
      <dsp:spPr>
        <a:xfrm>
          <a:off x="2590795" y="228595"/>
          <a:ext cx="2857447" cy="1000295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লীলা মজুমদার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009258" y="375085"/>
        <a:ext cx="2020521" cy="707315"/>
      </dsp:txXfrm>
    </dsp:sp>
    <dsp:sp modelId="{03A6693C-2B11-4A6F-A764-6475A1C3F237}">
      <dsp:nvSpPr>
        <dsp:cNvPr id="0" name=""/>
        <dsp:cNvSpPr/>
      </dsp:nvSpPr>
      <dsp:spPr>
        <a:xfrm rot="235006">
          <a:off x="5777342" y="2860750"/>
          <a:ext cx="474890" cy="55112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777508" y="2966109"/>
        <a:ext cx="332423" cy="330676"/>
      </dsp:txXfrm>
    </dsp:sp>
    <dsp:sp modelId="{956D962B-1B24-4531-9257-BBA7FFF8C0AE}">
      <dsp:nvSpPr>
        <dsp:cNvPr id="0" name=""/>
        <dsp:cNvSpPr/>
      </dsp:nvSpPr>
      <dsp:spPr>
        <a:xfrm>
          <a:off x="6267478" y="2131952"/>
          <a:ext cx="1396960" cy="213897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পৈতৃক নিবাস ময়মনসিংহ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6472058" y="2445197"/>
        <a:ext cx="987800" cy="1512482"/>
      </dsp:txXfrm>
    </dsp:sp>
    <dsp:sp modelId="{DEC6756F-D15E-4450-8F80-0B074AE402ED}">
      <dsp:nvSpPr>
        <dsp:cNvPr id="0" name=""/>
        <dsp:cNvSpPr/>
      </dsp:nvSpPr>
      <dsp:spPr>
        <a:xfrm rot="5445968">
          <a:off x="4027255" y="4156620"/>
          <a:ext cx="388450" cy="55112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086302" y="4208583"/>
        <a:ext cx="271915" cy="330676"/>
      </dsp:txXfrm>
    </dsp:sp>
    <dsp:sp modelId="{989513E5-A060-4D25-B038-3E86692337E1}">
      <dsp:nvSpPr>
        <dsp:cNvPr id="0" name=""/>
        <dsp:cNvSpPr/>
      </dsp:nvSpPr>
      <dsp:spPr>
        <a:xfrm>
          <a:off x="3009949" y="4639899"/>
          <a:ext cx="2400254" cy="1290285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জন্ম ১৯০৮ সালে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361458" y="4828857"/>
        <a:ext cx="1697236" cy="912369"/>
      </dsp:txXfrm>
    </dsp:sp>
    <dsp:sp modelId="{E11CDA90-4A53-4C48-AD54-78DFEA4ED234}">
      <dsp:nvSpPr>
        <dsp:cNvPr id="0" name=""/>
        <dsp:cNvSpPr/>
      </dsp:nvSpPr>
      <dsp:spPr>
        <a:xfrm rot="10801435">
          <a:off x="2060565" y="2738488"/>
          <a:ext cx="636092" cy="55112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225903" y="2848748"/>
        <a:ext cx="470754" cy="330676"/>
      </dsp:txXfrm>
    </dsp:sp>
    <dsp:sp modelId="{451104C8-08F9-4F15-978D-19C22D9D78D4}">
      <dsp:nvSpPr>
        <dsp:cNvPr id="0" name=""/>
        <dsp:cNvSpPr/>
      </dsp:nvSpPr>
      <dsp:spPr>
        <a:xfrm>
          <a:off x="565156" y="1944116"/>
          <a:ext cx="1473259" cy="213897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মৃত্যু২০০৭ সালে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780910" y="2257361"/>
        <a:ext cx="1041751" cy="1512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5F2C-E4B7-4DB6-8573-12D0E0977B8E}">
      <dsp:nvSpPr>
        <dsp:cNvPr id="0" name=""/>
        <dsp:cNvSpPr/>
      </dsp:nvSpPr>
      <dsp:spPr>
        <a:xfrm>
          <a:off x="2438401" y="3733784"/>
          <a:ext cx="3047996" cy="2139696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0066"/>
              </a:solidFill>
            </a:rPr>
            <a:t>লীলা</a:t>
          </a:r>
          <a:r>
            <a:rPr lang="en-US" sz="2800" b="1" kern="1200" dirty="0" smtClean="0">
              <a:solidFill>
                <a:srgbClr val="FF0066"/>
              </a:solidFill>
            </a:rPr>
            <a:t> </a:t>
          </a:r>
          <a:r>
            <a:rPr lang="en-US" sz="2800" b="1" kern="1200" dirty="0" err="1" smtClean="0">
              <a:solidFill>
                <a:srgbClr val="FF0066"/>
              </a:solidFill>
            </a:rPr>
            <a:t>মজুমদারের</a:t>
          </a:r>
          <a:r>
            <a:rPr lang="en-US" sz="2800" b="1" kern="1200" dirty="0" smtClean="0">
              <a:solidFill>
                <a:srgbClr val="FF0066"/>
              </a:solidFill>
            </a:rPr>
            <a:t> </a:t>
          </a:r>
          <a:r>
            <a:rPr lang="en-US" sz="2800" b="1" kern="1200" dirty="0" err="1" smtClean="0">
              <a:solidFill>
                <a:srgbClr val="FF0066"/>
              </a:solidFill>
            </a:rPr>
            <a:t>বই</a:t>
          </a:r>
          <a:r>
            <a:rPr lang="en-US" sz="2800" b="1" kern="1200" dirty="0" smtClean="0">
              <a:solidFill>
                <a:srgbClr val="FF0066"/>
              </a:solidFill>
            </a:rPr>
            <a:t> </a:t>
          </a:r>
          <a:r>
            <a:rPr lang="en-US" sz="2800" b="1" kern="1200" dirty="0" err="1" smtClean="0">
              <a:solidFill>
                <a:srgbClr val="FF0066"/>
              </a:solidFill>
            </a:rPr>
            <a:t>সমূহ</a:t>
          </a:r>
          <a:r>
            <a:rPr lang="en-US" sz="2800" b="1" kern="1200" dirty="0" smtClean="0">
              <a:solidFill>
                <a:srgbClr val="FF0066"/>
              </a:solidFill>
            </a:rPr>
            <a:t> </a:t>
          </a:r>
          <a:endParaRPr lang="en-US" sz="2800" b="1" kern="1200" dirty="0">
            <a:solidFill>
              <a:srgbClr val="FF0066"/>
            </a:solidFill>
          </a:endParaRPr>
        </a:p>
      </dsp:txBody>
      <dsp:txXfrm>
        <a:off x="2884770" y="4047135"/>
        <a:ext cx="2155258" cy="1512994"/>
      </dsp:txXfrm>
    </dsp:sp>
    <dsp:sp modelId="{42B632BE-4B8A-4D6B-B58D-CC8FA48EDC0C}">
      <dsp:nvSpPr>
        <dsp:cNvPr id="0" name=""/>
        <dsp:cNvSpPr/>
      </dsp:nvSpPr>
      <dsp:spPr>
        <a:xfrm rot="1717980">
          <a:off x="1903797" y="3734092"/>
          <a:ext cx="900771" cy="609813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E0928-B60B-496F-A934-245E475DDA11}">
      <dsp:nvSpPr>
        <dsp:cNvPr id="0" name=""/>
        <dsp:cNvSpPr/>
      </dsp:nvSpPr>
      <dsp:spPr>
        <a:xfrm>
          <a:off x="0" y="2599181"/>
          <a:ext cx="1927030" cy="2025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দিনদুপুরে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6441" y="2655622"/>
        <a:ext cx="1814148" cy="1912543"/>
      </dsp:txXfrm>
    </dsp:sp>
    <dsp:sp modelId="{19A5CA59-109F-487B-9AE2-DAC0CA2186CC}">
      <dsp:nvSpPr>
        <dsp:cNvPr id="0" name=""/>
        <dsp:cNvSpPr/>
      </dsp:nvSpPr>
      <dsp:spPr>
        <a:xfrm rot="4411823">
          <a:off x="2693962" y="2961832"/>
          <a:ext cx="1186870" cy="609813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10DA2-31FA-423D-858D-60529F5BF984}">
      <dsp:nvSpPr>
        <dsp:cNvPr id="0" name=""/>
        <dsp:cNvSpPr/>
      </dsp:nvSpPr>
      <dsp:spPr>
        <a:xfrm>
          <a:off x="1710494" y="625238"/>
          <a:ext cx="1927030" cy="2025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latin typeface="NikoshBAN" pitchFamily="2" charset="0"/>
              <a:cs typeface="NikoshBAN" pitchFamily="2" charset="0"/>
            </a:rPr>
            <a:t>হলদে পাখির পালক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1766935" y="681679"/>
        <a:ext cx="1814148" cy="1912543"/>
      </dsp:txXfrm>
    </dsp:sp>
    <dsp:sp modelId="{A8487FBA-498F-4A8B-ADFE-0958018B73B9}">
      <dsp:nvSpPr>
        <dsp:cNvPr id="0" name=""/>
        <dsp:cNvSpPr/>
      </dsp:nvSpPr>
      <dsp:spPr>
        <a:xfrm rot="6662065">
          <a:off x="4210717" y="2997732"/>
          <a:ext cx="1258253" cy="609813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E2348-8377-45FA-A998-0D82DC7EC4B2}">
      <dsp:nvSpPr>
        <dsp:cNvPr id="0" name=""/>
        <dsp:cNvSpPr/>
      </dsp:nvSpPr>
      <dsp:spPr>
        <a:xfrm>
          <a:off x="4287275" y="625238"/>
          <a:ext cx="1927030" cy="2025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smtClean="0">
              <a:latin typeface="NikoshBAN" pitchFamily="2" charset="0"/>
              <a:cs typeface="NikoshBAN" pitchFamily="2" charset="0"/>
            </a:rPr>
            <a:t>বদ্যিনাথের বাড়ি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4343716" y="681679"/>
        <a:ext cx="1814148" cy="1912543"/>
      </dsp:txXfrm>
    </dsp:sp>
    <dsp:sp modelId="{0807FD96-7713-4461-9E21-C365E266437B}">
      <dsp:nvSpPr>
        <dsp:cNvPr id="0" name=""/>
        <dsp:cNvSpPr/>
      </dsp:nvSpPr>
      <dsp:spPr>
        <a:xfrm rot="20640812" flipH="1">
          <a:off x="5445247" y="4279973"/>
          <a:ext cx="593101" cy="609813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03896-E799-4178-A429-6CF48C125C04}">
      <dsp:nvSpPr>
        <dsp:cNvPr id="0" name=""/>
        <dsp:cNvSpPr/>
      </dsp:nvSpPr>
      <dsp:spPr>
        <a:xfrm>
          <a:off x="5997769" y="2775155"/>
          <a:ext cx="1927030" cy="2025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smtClean="0">
              <a:latin typeface="NikoshBAN" pitchFamily="2" charset="0"/>
              <a:cs typeface="NikoshBAN" pitchFamily="2" charset="0"/>
            </a:rPr>
            <a:t>গুপির গুপ্তখাতা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6054210" y="2831596"/>
        <a:ext cx="1814148" cy="1912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255A9-3751-4A7F-834A-BA5B7E779943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E2D7C-20F4-4FEE-8702-5775386A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1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2D7C-20F4-4FEE-8702-5775386AA7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6B3DC4-5005-4A22-99FC-5B393A046084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B9C335-4296-4B09-B95E-3306259733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DC4-5005-4A22-99FC-5B393A046084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C335-4296-4B09-B95E-3306259733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DC4-5005-4A22-99FC-5B393A046084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C335-4296-4B09-B95E-3306259733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6B3DC4-5005-4A22-99FC-5B393A046084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B9C335-4296-4B09-B95E-3306259733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6B3DC4-5005-4A22-99FC-5B393A046084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B9C335-4296-4B09-B95E-3306259733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DC4-5005-4A22-99FC-5B393A046084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C335-4296-4B09-B95E-3306259733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DC4-5005-4A22-99FC-5B393A046084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C335-4296-4B09-B95E-3306259733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6B3DC4-5005-4A22-99FC-5B393A046084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B9C335-4296-4B09-B95E-3306259733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DC4-5005-4A22-99FC-5B393A046084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C335-4296-4B09-B95E-3306259733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6B3DC4-5005-4A22-99FC-5B393A046084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B9C335-4296-4B09-B95E-33062597338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6B3DC4-5005-4A22-99FC-5B393A046084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B9C335-4296-4B09-B95E-33062597338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6B3DC4-5005-4A22-99FC-5B393A046084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B9C335-4296-4B09-B95E-3306259733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543799" cy="5528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735" y="0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44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533400" y="4917398"/>
            <a:ext cx="3429000" cy="645202"/>
          </a:xfrm>
          <a:prstGeom prst="flowChartPredefinedProcess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4758378" y="4800600"/>
            <a:ext cx="3166422" cy="762000"/>
          </a:xfrm>
          <a:prstGeom prst="flowChartPredefinedProcess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image bangla 8\abar asibo fire\images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86" y="1755030"/>
            <a:ext cx="3976914" cy="2664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4208"/>
            <a:ext cx="4038600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7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1"/>
          <a:stretch/>
        </p:blipFill>
        <p:spPr>
          <a:xfrm>
            <a:off x="1752600" y="533400"/>
            <a:ext cx="5638799" cy="3789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8768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লীলা মজুমদারের লেখা ‘পাখি’ গল্পটি পাঠের উদ্দেশ্য হলো – “প্রাণীদের প্রতি শিক্ষার্থী তথা মানুষের মমত্ববোধ জাগিয়ে তোলা।”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9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9080" y="533400"/>
            <a:ext cx="5669920" cy="914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447800" y="4419600"/>
            <a:ext cx="6553200" cy="1981200"/>
          </a:xfrm>
          <a:prstGeom prst="cloudCallout">
            <a:avLst>
              <a:gd name="adj1" fmla="val 16530"/>
              <a:gd name="adj2" fmla="val -2288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06400" algn="l"/>
              </a:tabLs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লেখিকা লীলা মজুমদার এর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দৃষ্টিতে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প্রানীর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সাথে মানুষের সর্ম্পক কেমন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62326"/>
            <a:ext cx="4114800" cy="273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74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57200"/>
            <a:ext cx="28956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য়ন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280911"/>
              </p:ext>
            </p:extLst>
          </p:nvPr>
        </p:nvGraphicFramePr>
        <p:xfrm>
          <a:off x="4191000" y="42576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0" y="42576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3429000" y="1981200"/>
            <a:ext cx="2514600" cy="2209800"/>
          </a:xfrm>
          <a:prstGeom prst="down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প্রশ্নগুলোর উত্তর দাও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4953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6799"/>
            <a:ext cx="3258672" cy="2867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73657" y="4285479"/>
            <a:ext cx="7843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‘পাখি’ গল্পের আলোকে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মানুষের সাথে প্রাণীর সম্পর্কের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যে চিত্র ফুটে উঠেছে তা ব্যাখ্যা কর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60560"/>
            <a:ext cx="7086600" cy="5308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7700" y="5334000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ধন্যবাদ সবাইকে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-Down Arrow 4"/>
          <p:cNvSpPr/>
          <p:nvPr/>
        </p:nvSpPr>
        <p:spPr>
          <a:xfrm>
            <a:off x="4343400" y="762000"/>
            <a:ext cx="304800" cy="5562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5218778"/>
            <a:ext cx="3787933" cy="428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৩, পাঠ: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7-8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1" r="25891"/>
          <a:stretch/>
        </p:blipFill>
        <p:spPr>
          <a:xfrm rot="5400000">
            <a:off x="1123902" y="971502"/>
            <a:ext cx="2628996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33400" y="3429000"/>
            <a:ext cx="3810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রফরফের নুর ছিদ্দিকা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পলোগ্রাউন্ড বহুমুখী উচ্চ বিদ্যালয়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চট্টগ্রাম।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E-mail- saimasiddiqua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@yahoo.com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4400" y="1059120"/>
            <a:ext cx="3787933" cy="4808280"/>
            <a:chOff x="4892271" y="990600"/>
            <a:chExt cx="3449499" cy="44425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271" y="990600"/>
              <a:ext cx="3449499" cy="444253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892271" y="4800599"/>
              <a:ext cx="3449499" cy="63253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১ম,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- ৪০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- ২৪ </a:t>
              </a:r>
              <a:endPara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224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0"/>
            <a:ext cx="2827712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90600"/>
            <a:ext cx="284988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/>
          <a:stretch/>
        </p:blipFill>
        <p:spPr>
          <a:xfrm>
            <a:off x="1310616" y="3962400"/>
            <a:ext cx="2804184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4"/>
          <a:stretch/>
        </p:blipFill>
        <p:spPr>
          <a:xfrm>
            <a:off x="1310628" y="990600"/>
            <a:ext cx="2804172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5392" y="3440668"/>
            <a:ext cx="204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পাখির বাসা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440668"/>
            <a:ext cx="204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বুলবুলি পাখি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2992" y="6488668"/>
            <a:ext cx="204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আবাবিল পাখি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6488668"/>
            <a:ext cx="204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দোয়েল পাখি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304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49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2039"/>
            <a:ext cx="5899785" cy="5318305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838200" y="457200"/>
            <a:ext cx="4038600" cy="533400"/>
          </a:xfrm>
          <a:prstGeom prst="wedgeRectCallout">
            <a:avLst>
              <a:gd name="adj1" fmla="val -3337"/>
              <a:gd name="adj2" fmla="val 3612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743200"/>
            <a:ext cx="502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bn-IN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লীলা মজুমদার</a:t>
            </a:r>
          </a:p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পৃষ্ঠা- ২৪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 descr="Bouquet"/>
          <p:cNvSpPr/>
          <p:nvPr/>
        </p:nvSpPr>
        <p:spPr bwMode="auto">
          <a:xfrm>
            <a:off x="1981200" y="5334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4384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শব্দের অর্থ বলতে পারবে।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লীলা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মজুমদারের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বলতে পারবে ।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উদ্দ্যেশ্য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করতে পারবে 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1"/>
          <p:cNvSpPr>
            <a:spLocks noChangeArrowheads="1"/>
          </p:cNvSpPr>
          <p:nvPr/>
        </p:nvSpPr>
        <p:spPr bwMode="auto">
          <a:xfrm>
            <a:off x="685800" y="5471160"/>
            <a:ext cx="1981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মগডাল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TextBox 7"/>
          <p:cNvSpPr txBox="1">
            <a:spLocks noChangeArrowheads="1"/>
          </p:cNvSpPr>
          <p:nvPr/>
        </p:nvSpPr>
        <p:spPr bwMode="auto">
          <a:xfrm>
            <a:off x="609600" y="3718560"/>
            <a:ext cx="1981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একদৃষ্টে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TextBox 9"/>
          <p:cNvSpPr txBox="1">
            <a:spLocks noChangeArrowheads="1"/>
          </p:cNvSpPr>
          <p:nvPr/>
        </p:nvSpPr>
        <p:spPr bwMode="auto">
          <a:xfrm>
            <a:off x="609600" y="1527810"/>
            <a:ext cx="193198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দিম্মা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TextBox 11"/>
          <p:cNvSpPr txBox="1">
            <a:spLocks noChangeArrowheads="1"/>
          </p:cNvSpPr>
          <p:nvPr/>
        </p:nvSpPr>
        <p:spPr bwMode="auto">
          <a:xfrm>
            <a:off x="6243638" y="1466850"/>
            <a:ext cx="175736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দিদিমা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9" name="Picture 4"/>
          <p:cNvPicPr preferRelativeResize="0"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763" y="3208918"/>
            <a:ext cx="2809437" cy="173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28" name="TextBox 5"/>
          <p:cNvSpPr txBox="1">
            <a:spLocks noChangeArrowheads="1"/>
          </p:cNvSpPr>
          <p:nvPr/>
        </p:nvSpPr>
        <p:spPr bwMode="auto">
          <a:xfrm>
            <a:off x="6315075" y="3505200"/>
            <a:ext cx="206692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চোখের পলক না ফেলে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9" name="TextBox 12"/>
          <p:cNvSpPr txBox="1">
            <a:spLocks noChangeArrowheads="1"/>
          </p:cNvSpPr>
          <p:nvPr/>
        </p:nvSpPr>
        <p:spPr bwMode="auto">
          <a:xfrm>
            <a:off x="6324600" y="5486400"/>
            <a:ext cx="2057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পরের ডাল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TextBox 1" descr="White marble"/>
          <p:cNvSpPr>
            <a:spLocks noChangeArrowheads="1"/>
          </p:cNvSpPr>
          <p:nvPr/>
        </p:nvSpPr>
        <p:spPr bwMode="auto">
          <a:xfrm>
            <a:off x="2744788" y="382588"/>
            <a:ext cx="3044825" cy="762816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14" b="13016"/>
          <a:stretch/>
        </p:blipFill>
        <p:spPr>
          <a:xfrm>
            <a:off x="3312321" y="1228636"/>
            <a:ext cx="2148320" cy="1590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8" y="4927892"/>
            <a:ext cx="1732865" cy="173286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1048629" idx="1"/>
          </p:cNvCxnSpPr>
          <p:nvPr/>
        </p:nvCxnSpPr>
        <p:spPr>
          <a:xfrm flipH="1" flipV="1">
            <a:off x="4503250" y="5105400"/>
            <a:ext cx="1821350" cy="704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3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animBg="1"/>
      <p:bldP spid="1048625" grpId="0" animBg="1"/>
      <p:bldP spid="1048626" grpId="0" animBg="1"/>
      <p:bldP spid="1048627" grpId="0" animBg="1"/>
      <p:bldP spid="1048628" grpId="0" animBg="1"/>
      <p:bldP spid="10486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extBox 1" descr="Bouquet"/>
          <p:cNvSpPr>
            <a:spLocks noChangeArrowheads="1"/>
          </p:cNvSpPr>
          <p:nvPr/>
        </p:nvSpPr>
        <p:spPr bwMode="auto">
          <a:xfrm>
            <a:off x="2743200" y="381000"/>
            <a:ext cx="3043238" cy="76281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4" name="Rounded Rectangle 6" descr="003"/>
          <p:cNvSpPr>
            <a:spLocks noChangeArrowheads="1"/>
          </p:cNvSpPr>
          <p:nvPr/>
        </p:nvSpPr>
        <p:spPr bwMode="auto">
          <a:xfrm>
            <a:off x="533400" y="4876800"/>
            <a:ext cx="7620000" cy="1066800"/>
          </a:xfrm>
          <a:prstGeom prst="roundRect">
            <a:avLst>
              <a:gd name="adj" fmla="val 28491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একদৃষ্টে ও মগডাল শব্দ দুটির অর্থ লিখ এবং ২টি করে বাক্য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6400"/>
            <a:ext cx="3962400" cy="263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855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  <p:bldP spid="10486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0076477"/>
              </p:ext>
            </p:extLst>
          </p:nvPr>
        </p:nvGraphicFramePr>
        <p:xfrm>
          <a:off x="457200" y="381000"/>
          <a:ext cx="8077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0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34719B-4F3C-4400-908D-4F41057A5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834719B-4F3C-4400-908D-4F41057A5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484C-319D-4D95-98B9-8529C45C5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9E1484C-319D-4D95-98B9-8529C45C5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64A678-4AB8-4D28-9474-D6EA74A1D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E964A678-4AB8-4D28-9474-D6EA74A1D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A6693C-2B11-4A6F-A764-6475A1C3F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03A6693C-2B11-4A6F-A764-6475A1C3F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6D962B-1B24-4531-9257-BBA7FFF8C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956D962B-1B24-4531-9257-BBA7FFF8C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C6756F-D15E-4450-8F80-0B074AE40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DEC6756F-D15E-4450-8F80-0B074AE40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513E5-A060-4D25-B038-3E866923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989513E5-A060-4D25-B038-3E866923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1CDA90-4A53-4C48-AD54-78DFEA4ED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E11CDA90-4A53-4C48-AD54-78DFEA4ED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1104C8-08F9-4F15-978D-19C22D9D7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451104C8-08F9-4F15-978D-19C22D9D7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342314"/>
              </p:ext>
            </p:extLst>
          </p:nvPr>
        </p:nvGraphicFramePr>
        <p:xfrm>
          <a:off x="685800" y="304800"/>
          <a:ext cx="7924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1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035F2C-E4B7-4DB6-8573-12D0E0977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6035F2C-E4B7-4DB6-8573-12D0E0977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B632BE-4B8A-4D6B-B58D-CC8FA48E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2B632BE-4B8A-4D6B-B58D-CC8FA48ED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E0928-B60B-496F-A934-245E475DD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8E2E0928-B60B-496F-A934-245E475DD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A5CA59-109F-487B-9AE2-DAC0CA218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19A5CA59-109F-487B-9AE2-DAC0CA218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E10DA2-31FA-423D-858D-60529F5BF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8E10DA2-31FA-423D-858D-60529F5BF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487FBA-498F-4A8B-ADFE-0958018B7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A8487FBA-498F-4A8B-ADFE-0958018B7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E2348-8377-45FA-A998-0D82DC7EC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E5AE2348-8377-45FA-A998-0D82DC7EC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07FD96-7713-4461-9E21-C365E2664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807FD96-7713-4461-9E21-C365E2664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603896-E799-4178-A429-6CF48C125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0C603896-E799-4178-A429-6CF48C125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579</TotalTime>
  <Words>197</Words>
  <Application>Microsoft Office PowerPoint</Application>
  <PresentationFormat>On-screen Show (4:3)</PresentationFormat>
  <Paragraphs>52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Oriel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48</cp:revision>
  <dcterms:created xsi:type="dcterms:W3CDTF">2019-05-02T10:54:42Z</dcterms:created>
  <dcterms:modified xsi:type="dcterms:W3CDTF">2019-06-19T08:57:03Z</dcterms:modified>
</cp:coreProperties>
</file>