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91" r:id="rId2"/>
    <p:sldId id="355" r:id="rId3"/>
    <p:sldId id="333" r:id="rId4"/>
    <p:sldId id="295" r:id="rId5"/>
    <p:sldId id="332" r:id="rId6"/>
    <p:sldId id="357" r:id="rId7"/>
    <p:sldId id="315" r:id="rId8"/>
    <p:sldId id="354" r:id="rId9"/>
    <p:sldId id="351" r:id="rId10"/>
    <p:sldId id="352" r:id="rId11"/>
    <p:sldId id="337" r:id="rId12"/>
    <p:sldId id="336" r:id="rId13"/>
    <p:sldId id="340" r:id="rId14"/>
    <p:sldId id="334" r:id="rId15"/>
    <p:sldId id="308" r:id="rId16"/>
    <p:sldId id="339" r:id="rId17"/>
    <p:sldId id="317" r:id="rId18"/>
    <p:sldId id="356" r:id="rId19"/>
  </p:sldIdLst>
  <p:sldSz cx="11887200" cy="7132638"/>
  <p:notesSz cx="6858000" cy="9144000"/>
  <p:defaultTextStyle>
    <a:defPPr>
      <a:defRPr lang="en-US"/>
    </a:defPPr>
    <a:lvl1pPr marL="0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7202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4403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1606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8807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6009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03210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20413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7615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624" autoAdjust="0"/>
  </p:normalViewPr>
  <p:slideViewPr>
    <p:cSldViewPr>
      <p:cViewPr>
        <p:scale>
          <a:sx n="60" d="100"/>
          <a:sy n="60" d="100"/>
        </p:scale>
        <p:origin x="-936" y="-240"/>
      </p:cViewPr>
      <p:guideLst>
        <p:guide orient="horz" pos="2247"/>
        <p:guide pos="3745"/>
      </p:guideLst>
    </p:cSldViewPr>
  </p:slideViewPr>
  <p:outlineViewPr>
    <p:cViewPr>
      <p:scale>
        <a:sx n="33" d="100"/>
        <a:sy n="33" d="100"/>
      </p:scale>
      <p:origin x="0" y="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5E1C9-A33F-4804-AD6E-83FA40EC732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418A89-F35C-4440-A74B-F22DEA8B5499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n-IN" dirty="0" smtClean="0">
            <a:solidFill>
              <a:srgbClr val="FF0066"/>
            </a:solidFill>
          </a:endParaRPr>
        </a:p>
        <a:p>
          <a:endParaRPr lang="bn-IN" dirty="0" smtClean="0">
            <a:solidFill>
              <a:srgbClr val="FF0066"/>
            </a:solidFill>
          </a:endParaRPr>
        </a:p>
        <a:p>
          <a:r>
            <a:rPr lang="en-US" dirty="0" err="1" smtClean="0">
              <a:solidFill>
                <a:srgbClr val="FF0066"/>
              </a:solidFill>
            </a:rPr>
            <a:t>সত্যেন্দ্রনাথ</a:t>
          </a:r>
          <a:r>
            <a:rPr lang="en-US" dirty="0" smtClean="0">
              <a:solidFill>
                <a:srgbClr val="FF0066"/>
              </a:solidFill>
            </a:rPr>
            <a:t> </a:t>
          </a:r>
          <a:r>
            <a:rPr lang="en-US" dirty="0" err="1" smtClean="0">
              <a:solidFill>
                <a:srgbClr val="FF0066"/>
              </a:solidFill>
            </a:rPr>
            <a:t>দত্ত</a:t>
          </a:r>
          <a:r>
            <a:rPr lang="en-US" dirty="0" smtClean="0">
              <a:solidFill>
                <a:srgbClr val="FF0066"/>
              </a:solidFill>
            </a:rPr>
            <a:t> </a:t>
          </a:r>
          <a:endParaRPr lang="en-US" dirty="0">
            <a:solidFill>
              <a:srgbClr val="FF0066"/>
            </a:solidFill>
          </a:endParaRPr>
        </a:p>
      </dgm:t>
    </dgm:pt>
    <dgm:pt modelId="{EE51EC0E-9EC8-4C4D-9B84-2DC7B8C4406C}" type="parTrans" cxnId="{C3287A4C-28A0-40EC-BE0C-0905307B650F}">
      <dgm:prSet/>
      <dgm:spPr/>
      <dgm:t>
        <a:bodyPr/>
        <a:lstStyle/>
        <a:p>
          <a:endParaRPr lang="en-US"/>
        </a:p>
      </dgm:t>
    </dgm:pt>
    <dgm:pt modelId="{508F9BBE-1D60-4B89-A723-D28B96C9A039}" type="sibTrans" cxnId="{C3287A4C-28A0-40EC-BE0C-0905307B650F}">
      <dgm:prSet/>
      <dgm:spPr/>
      <dgm:t>
        <a:bodyPr/>
        <a:lstStyle/>
        <a:p>
          <a:endParaRPr lang="en-US"/>
        </a:p>
      </dgm:t>
    </dgm:pt>
    <dgm:pt modelId="{3B4F24EA-C3DB-4641-82A9-70DFCDE6C8A8}">
      <dgm:prSet custT="1"/>
      <dgm:spPr/>
      <dgm:t>
        <a:bodyPr/>
        <a:lstStyle/>
        <a:p>
          <a:r>
            <a:rPr lang="bn-BD" sz="4000" b="1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জন্ম-</a:t>
          </a:r>
          <a:r>
            <a:rPr lang="bn-IN" sz="3200" dirty="0" smtClean="0">
              <a:latin typeface="NikoshBAN" pitchFamily="2" charset="0"/>
              <a:cs typeface="NikoshBAN" pitchFamily="2" charset="0"/>
            </a:rPr>
            <a:t>১৮৮২সাল</a:t>
          </a:r>
        </a:p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কলকাতার কাছাকাছি</a:t>
          </a:r>
        </a:p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নিমতা গ্রামে</a:t>
          </a:r>
          <a:endParaRPr lang="en-US" sz="3200" b="1" dirty="0">
            <a:ln w="1905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634CFE2-A8D1-4F47-89F7-BFACB04B3C44}" type="parTrans" cxnId="{8F3228AA-D8C3-4F21-BC00-1AFDA5B544F3}">
      <dgm:prSet/>
      <dgm:spPr/>
      <dgm:t>
        <a:bodyPr/>
        <a:lstStyle/>
        <a:p>
          <a:endParaRPr lang="en-US"/>
        </a:p>
      </dgm:t>
    </dgm:pt>
    <dgm:pt modelId="{420E63E3-D65D-46CE-8083-08B1E6F8C6EC}" type="sibTrans" cxnId="{8F3228AA-D8C3-4F21-BC00-1AFDA5B544F3}">
      <dgm:prSet/>
      <dgm:spPr/>
      <dgm:t>
        <a:bodyPr/>
        <a:lstStyle/>
        <a:p>
          <a:endParaRPr lang="en-US"/>
        </a:p>
      </dgm:t>
    </dgm:pt>
    <dgm:pt modelId="{E2D51AB9-D21D-4E4F-93C0-2D9B9714AC4A}">
      <dgm:prSet custT="1"/>
      <dgm:spPr/>
      <dgm:t>
        <a:bodyPr/>
        <a:lstStyle/>
        <a:p>
          <a:r>
            <a:rPr lang="bn-IN" sz="3200" b="1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কাব্যগ্রন্থ-</a:t>
          </a:r>
          <a:r>
            <a:rPr lang="bn-BD" sz="24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১৯৭২ </a:t>
          </a:r>
          <a:r>
            <a:rPr lang="bn-IN" sz="24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সবিতা , সন্ধিক্ষন, বেণু, বীণা, হোমাশিখা,কুহুওকেকা,তুলিখন,অভ্র আবির</a:t>
          </a:r>
          <a:endParaRPr lang="en-US" sz="2400" b="1" dirty="0">
            <a:ln w="1905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0D4E944-9C08-4321-B7E6-D1A0F08DB279}" type="parTrans" cxnId="{EF5569AF-D5F7-4A24-959C-AF14290FA347}">
      <dgm:prSet/>
      <dgm:spPr/>
      <dgm:t>
        <a:bodyPr/>
        <a:lstStyle/>
        <a:p>
          <a:endParaRPr lang="en-US"/>
        </a:p>
      </dgm:t>
    </dgm:pt>
    <dgm:pt modelId="{A8BC3539-3C65-42B5-B31C-FE884CF127A0}" type="sibTrans" cxnId="{EF5569AF-D5F7-4A24-959C-AF14290FA347}">
      <dgm:prSet/>
      <dgm:spPr/>
      <dgm:t>
        <a:bodyPr/>
        <a:lstStyle/>
        <a:p>
          <a:endParaRPr lang="en-US"/>
        </a:p>
      </dgm:t>
    </dgm:pt>
    <dgm:pt modelId="{74427779-A1B5-4191-8A44-C01D9426173D}">
      <dgm:prSet custT="1"/>
      <dgm:spPr/>
      <dgm:t>
        <a:bodyPr/>
        <a:lstStyle/>
        <a:p>
          <a:r>
            <a:rPr lang="bn-IN" sz="3600" b="1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উপাধি-</a:t>
          </a:r>
        </a:p>
        <a:p>
          <a:r>
            <a:rPr lang="bn-IN" sz="3600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ছন্দের যাদুকর</a:t>
          </a:r>
          <a:endParaRPr lang="en-US" sz="3600" b="1" dirty="0">
            <a:ln w="1905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tx2">
                <a:lumMod val="75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1C4AE4B-1CC8-4904-83EB-BF036F04FC98}" type="parTrans" cxnId="{93DBAA99-41CE-4443-BB15-BA2F0AED85E5}">
      <dgm:prSet/>
      <dgm:spPr/>
      <dgm:t>
        <a:bodyPr/>
        <a:lstStyle/>
        <a:p>
          <a:endParaRPr lang="en-US"/>
        </a:p>
      </dgm:t>
    </dgm:pt>
    <dgm:pt modelId="{124C6513-5860-4E52-AF8B-65CE0C299886}" type="sibTrans" cxnId="{93DBAA99-41CE-4443-BB15-BA2F0AED85E5}">
      <dgm:prSet/>
      <dgm:spPr/>
      <dgm:t>
        <a:bodyPr/>
        <a:lstStyle/>
        <a:p>
          <a:endParaRPr lang="en-US"/>
        </a:p>
      </dgm:t>
    </dgm:pt>
    <dgm:pt modelId="{B109E121-8935-4274-8053-E459A2B6E072}">
      <dgm:prSet custT="1"/>
      <dgm:spPr/>
      <dgm:t>
        <a:bodyPr/>
        <a:lstStyle/>
        <a:p>
          <a:r>
            <a:rPr lang="bn-BD" sz="3200" b="1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মৃত্যু-</a:t>
          </a:r>
          <a:endParaRPr lang="bn-IN" sz="3200" b="1" dirty="0" smtClean="0">
            <a:ln w="1905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rgbClr val="FF0066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bn-BD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১৯</a:t>
          </a:r>
          <a:r>
            <a:rPr lang="bn-IN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২২</a:t>
          </a:r>
          <a:r>
            <a:rPr lang="bn-BD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সালের ২</a:t>
          </a:r>
          <a:r>
            <a:rPr lang="bn-IN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২</a:t>
          </a:r>
          <a:r>
            <a:rPr lang="bn-BD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শে</a:t>
          </a:r>
          <a:r>
            <a:rPr lang="bn-IN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ফেব্রুয়ারি </a:t>
          </a:r>
          <a:r>
            <a:rPr lang="bn-BD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মৃত্যুবরণ করেন। </a:t>
          </a:r>
          <a:endParaRPr lang="en-US" sz="3200" b="1" dirty="0">
            <a:ln w="1905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4224289-7161-47C6-946F-C5A1F27AE0A9}" type="parTrans" cxnId="{930B8BFD-0333-4888-9109-7B61B08BC36A}">
      <dgm:prSet/>
      <dgm:spPr/>
      <dgm:t>
        <a:bodyPr/>
        <a:lstStyle/>
        <a:p>
          <a:endParaRPr lang="en-US"/>
        </a:p>
      </dgm:t>
    </dgm:pt>
    <dgm:pt modelId="{6F0E4195-5904-45EA-B76C-1135BC7EE953}" type="sibTrans" cxnId="{930B8BFD-0333-4888-9109-7B61B08BC36A}">
      <dgm:prSet/>
      <dgm:spPr/>
      <dgm:t>
        <a:bodyPr/>
        <a:lstStyle/>
        <a:p>
          <a:endParaRPr lang="en-US"/>
        </a:p>
      </dgm:t>
    </dgm:pt>
    <dgm:pt modelId="{A25859F9-4088-42BC-9509-7462F0C92954}" type="pres">
      <dgm:prSet presAssocID="{B915E1C9-A33F-4804-AD6E-83FA40EC73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BA48ED-BAE2-4391-A91C-6FD8EA859D57}" type="pres">
      <dgm:prSet presAssocID="{48418A89-F35C-4440-A74B-F22DEA8B5499}" presName="centerShape" presStyleLbl="node0" presStyleIdx="0" presStyleCnt="1" custScaleX="127142" custScaleY="111543"/>
      <dgm:spPr/>
      <dgm:t>
        <a:bodyPr/>
        <a:lstStyle/>
        <a:p>
          <a:endParaRPr lang="en-US"/>
        </a:p>
      </dgm:t>
    </dgm:pt>
    <dgm:pt modelId="{953576AD-92BC-47BA-AC4D-B85CB3BF930C}" type="pres">
      <dgm:prSet presAssocID="{A634CFE2-A8D1-4F47-89F7-BFACB04B3C44}" presName="parTrans" presStyleLbl="bgSibTrans2D1" presStyleIdx="0" presStyleCnt="4" custAng="10476651" custScaleX="39926" custLinFactNeighborX="34736" custLinFactNeighborY="35772" custRadScaleRad="76975" custRadScaleInc="-2147483648"/>
      <dgm:spPr/>
      <dgm:t>
        <a:bodyPr/>
        <a:lstStyle/>
        <a:p>
          <a:endParaRPr lang="en-US"/>
        </a:p>
      </dgm:t>
    </dgm:pt>
    <dgm:pt modelId="{BBDF2387-9D43-41D4-91BE-B2B024497F45}" type="pres">
      <dgm:prSet presAssocID="{3B4F24EA-C3DB-4641-82A9-70DFCDE6C8A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64280-3991-4617-98D3-55347CB93DD0}" type="pres">
      <dgm:prSet presAssocID="{00D4E944-9C08-4321-B7E6-D1A0F08DB279}" presName="parTrans" presStyleLbl="bgSibTrans2D1" presStyleIdx="1" presStyleCnt="4" custAng="10897541" custScaleX="57403" custLinFactNeighborX="5282" custLinFactNeighborY="78293" custRadScaleRad="236826" custRadScaleInc="-2147483648"/>
      <dgm:spPr/>
      <dgm:t>
        <a:bodyPr/>
        <a:lstStyle/>
        <a:p>
          <a:endParaRPr lang="en-US"/>
        </a:p>
      </dgm:t>
    </dgm:pt>
    <dgm:pt modelId="{3A14F8D2-295D-4C21-9F94-EA256BF88EFF}" type="pres">
      <dgm:prSet presAssocID="{E2D51AB9-D21D-4E4F-93C0-2D9B9714AC4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C53C1-3D3F-4D96-9E4A-B4EF5E0F3A5E}" type="pres">
      <dgm:prSet presAssocID="{01C4AE4B-1CC8-4904-83EB-BF036F04FC98}" presName="parTrans" presStyleLbl="bgSibTrans2D1" presStyleIdx="2" presStyleCnt="4" custAng="10488307" custScaleX="55018" custLinFactNeighborX="-6467" custLinFactNeighborY="80272"/>
      <dgm:spPr/>
      <dgm:t>
        <a:bodyPr/>
        <a:lstStyle/>
        <a:p>
          <a:endParaRPr lang="en-US"/>
        </a:p>
      </dgm:t>
    </dgm:pt>
    <dgm:pt modelId="{425E02EC-17D1-426E-B0BB-B96AF4526825}" type="pres">
      <dgm:prSet presAssocID="{74427779-A1B5-4191-8A44-C01D9426173D}" presName="node" presStyleLbl="node1" presStyleIdx="2" presStyleCnt="4" custRadScaleRad="96376" custRadScaleInc="9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DCFFF-7FED-46D8-AD1C-8CECED679B72}" type="pres">
      <dgm:prSet presAssocID="{74224289-7161-47C6-946F-C5A1F27AE0A9}" presName="parTrans" presStyleLbl="bgSibTrans2D1" presStyleIdx="3" presStyleCnt="4" custAng="1623670" custFlipHor="1" custScaleX="38219" custLinFactNeighborX="-34935" custLinFactNeighborY="34433"/>
      <dgm:spPr/>
      <dgm:t>
        <a:bodyPr/>
        <a:lstStyle/>
        <a:p>
          <a:endParaRPr lang="en-US"/>
        </a:p>
      </dgm:t>
    </dgm:pt>
    <dgm:pt modelId="{93EE1B0D-087C-45EB-9A1A-84CBC6AFCE41}" type="pres">
      <dgm:prSet presAssocID="{B109E121-8935-4274-8053-E459A2B6E07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0B8BFD-0333-4888-9109-7B61B08BC36A}" srcId="{48418A89-F35C-4440-A74B-F22DEA8B5499}" destId="{B109E121-8935-4274-8053-E459A2B6E072}" srcOrd="3" destOrd="0" parTransId="{74224289-7161-47C6-946F-C5A1F27AE0A9}" sibTransId="{6F0E4195-5904-45EA-B76C-1135BC7EE953}"/>
    <dgm:cxn modelId="{8F3228AA-D8C3-4F21-BC00-1AFDA5B544F3}" srcId="{48418A89-F35C-4440-A74B-F22DEA8B5499}" destId="{3B4F24EA-C3DB-4641-82A9-70DFCDE6C8A8}" srcOrd="0" destOrd="0" parTransId="{A634CFE2-A8D1-4F47-89F7-BFACB04B3C44}" sibTransId="{420E63E3-D65D-46CE-8083-08B1E6F8C6EC}"/>
    <dgm:cxn modelId="{C52B9E89-7D4B-469D-99CE-CDFA39119AF3}" type="presOf" srcId="{B109E121-8935-4274-8053-E459A2B6E072}" destId="{93EE1B0D-087C-45EB-9A1A-84CBC6AFCE41}" srcOrd="0" destOrd="0" presId="urn:microsoft.com/office/officeart/2005/8/layout/radial4"/>
    <dgm:cxn modelId="{5B44DC8C-241D-4EC4-8B89-259AD94457B1}" type="presOf" srcId="{74224289-7161-47C6-946F-C5A1F27AE0A9}" destId="{062DCFFF-7FED-46D8-AD1C-8CECED679B72}" srcOrd="0" destOrd="0" presId="urn:microsoft.com/office/officeart/2005/8/layout/radial4"/>
    <dgm:cxn modelId="{30E2F31B-14AD-4C9A-9F10-04A599A9D2FF}" type="presOf" srcId="{B915E1C9-A33F-4804-AD6E-83FA40EC7328}" destId="{A25859F9-4088-42BC-9509-7462F0C92954}" srcOrd="0" destOrd="0" presId="urn:microsoft.com/office/officeart/2005/8/layout/radial4"/>
    <dgm:cxn modelId="{568603DB-D2C6-4627-92C2-6F790B8AA12D}" type="presOf" srcId="{E2D51AB9-D21D-4E4F-93C0-2D9B9714AC4A}" destId="{3A14F8D2-295D-4C21-9F94-EA256BF88EFF}" srcOrd="0" destOrd="0" presId="urn:microsoft.com/office/officeart/2005/8/layout/radial4"/>
    <dgm:cxn modelId="{C5FF2C6A-8F72-4B5A-8CB1-84B5DAE1A806}" type="presOf" srcId="{A634CFE2-A8D1-4F47-89F7-BFACB04B3C44}" destId="{953576AD-92BC-47BA-AC4D-B85CB3BF930C}" srcOrd="0" destOrd="0" presId="urn:microsoft.com/office/officeart/2005/8/layout/radial4"/>
    <dgm:cxn modelId="{C3287A4C-28A0-40EC-BE0C-0905307B650F}" srcId="{B915E1C9-A33F-4804-AD6E-83FA40EC7328}" destId="{48418A89-F35C-4440-A74B-F22DEA8B5499}" srcOrd="0" destOrd="0" parTransId="{EE51EC0E-9EC8-4C4D-9B84-2DC7B8C4406C}" sibTransId="{508F9BBE-1D60-4B89-A723-D28B96C9A039}"/>
    <dgm:cxn modelId="{EF5569AF-D5F7-4A24-959C-AF14290FA347}" srcId="{48418A89-F35C-4440-A74B-F22DEA8B5499}" destId="{E2D51AB9-D21D-4E4F-93C0-2D9B9714AC4A}" srcOrd="1" destOrd="0" parTransId="{00D4E944-9C08-4321-B7E6-D1A0F08DB279}" sibTransId="{A8BC3539-3C65-42B5-B31C-FE884CF127A0}"/>
    <dgm:cxn modelId="{1EBB7B6D-E70E-461B-A94D-0BF0AD6ADDE7}" type="presOf" srcId="{01C4AE4B-1CC8-4904-83EB-BF036F04FC98}" destId="{3E4C53C1-3D3F-4D96-9E4A-B4EF5E0F3A5E}" srcOrd="0" destOrd="0" presId="urn:microsoft.com/office/officeart/2005/8/layout/radial4"/>
    <dgm:cxn modelId="{93DBAA99-41CE-4443-BB15-BA2F0AED85E5}" srcId="{48418A89-F35C-4440-A74B-F22DEA8B5499}" destId="{74427779-A1B5-4191-8A44-C01D9426173D}" srcOrd="2" destOrd="0" parTransId="{01C4AE4B-1CC8-4904-83EB-BF036F04FC98}" sibTransId="{124C6513-5860-4E52-AF8B-65CE0C299886}"/>
    <dgm:cxn modelId="{B80F94ED-CD83-4EFD-95DA-D211862B0E84}" type="presOf" srcId="{74427779-A1B5-4191-8A44-C01D9426173D}" destId="{425E02EC-17D1-426E-B0BB-B96AF4526825}" srcOrd="0" destOrd="0" presId="urn:microsoft.com/office/officeart/2005/8/layout/radial4"/>
    <dgm:cxn modelId="{59BC0F6E-AA24-477F-B70E-6BF6765E4F05}" type="presOf" srcId="{48418A89-F35C-4440-A74B-F22DEA8B5499}" destId="{3DBA48ED-BAE2-4391-A91C-6FD8EA859D57}" srcOrd="0" destOrd="0" presId="urn:microsoft.com/office/officeart/2005/8/layout/radial4"/>
    <dgm:cxn modelId="{12236E86-9C92-49A7-9FDF-122DABE53B01}" type="presOf" srcId="{3B4F24EA-C3DB-4641-82A9-70DFCDE6C8A8}" destId="{BBDF2387-9D43-41D4-91BE-B2B024497F45}" srcOrd="0" destOrd="0" presId="urn:microsoft.com/office/officeart/2005/8/layout/radial4"/>
    <dgm:cxn modelId="{1FA157F8-9ABD-4B05-B374-E6949C325B09}" type="presOf" srcId="{00D4E944-9C08-4321-B7E6-D1A0F08DB279}" destId="{40464280-3991-4617-98D3-55347CB93DD0}" srcOrd="0" destOrd="0" presId="urn:microsoft.com/office/officeart/2005/8/layout/radial4"/>
    <dgm:cxn modelId="{58811115-BD4F-4A80-8BB1-5B899DC588C2}" type="presParOf" srcId="{A25859F9-4088-42BC-9509-7462F0C92954}" destId="{3DBA48ED-BAE2-4391-A91C-6FD8EA859D57}" srcOrd="0" destOrd="0" presId="urn:microsoft.com/office/officeart/2005/8/layout/radial4"/>
    <dgm:cxn modelId="{D533E623-AEBD-4023-9C17-BB5812BB7D96}" type="presParOf" srcId="{A25859F9-4088-42BC-9509-7462F0C92954}" destId="{953576AD-92BC-47BA-AC4D-B85CB3BF930C}" srcOrd="1" destOrd="0" presId="urn:microsoft.com/office/officeart/2005/8/layout/radial4"/>
    <dgm:cxn modelId="{DD929877-D20A-459D-850A-7FB9DB589EF5}" type="presParOf" srcId="{A25859F9-4088-42BC-9509-7462F0C92954}" destId="{BBDF2387-9D43-41D4-91BE-B2B024497F45}" srcOrd="2" destOrd="0" presId="urn:microsoft.com/office/officeart/2005/8/layout/radial4"/>
    <dgm:cxn modelId="{F2E32372-B687-459F-BAD5-720E2276292C}" type="presParOf" srcId="{A25859F9-4088-42BC-9509-7462F0C92954}" destId="{40464280-3991-4617-98D3-55347CB93DD0}" srcOrd="3" destOrd="0" presId="urn:microsoft.com/office/officeart/2005/8/layout/radial4"/>
    <dgm:cxn modelId="{DB842F86-F9FC-4179-A9C9-8331317E41FF}" type="presParOf" srcId="{A25859F9-4088-42BC-9509-7462F0C92954}" destId="{3A14F8D2-295D-4C21-9F94-EA256BF88EFF}" srcOrd="4" destOrd="0" presId="urn:microsoft.com/office/officeart/2005/8/layout/radial4"/>
    <dgm:cxn modelId="{78072958-F759-4A43-9C7B-309D283D17BE}" type="presParOf" srcId="{A25859F9-4088-42BC-9509-7462F0C92954}" destId="{3E4C53C1-3D3F-4D96-9E4A-B4EF5E0F3A5E}" srcOrd="5" destOrd="0" presId="urn:microsoft.com/office/officeart/2005/8/layout/radial4"/>
    <dgm:cxn modelId="{40012E69-3D34-4B62-B411-7A909F34A6FA}" type="presParOf" srcId="{A25859F9-4088-42BC-9509-7462F0C92954}" destId="{425E02EC-17D1-426E-B0BB-B96AF4526825}" srcOrd="6" destOrd="0" presId="urn:microsoft.com/office/officeart/2005/8/layout/radial4"/>
    <dgm:cxn modelId="{E0AD3D5A-8024-4FA9-9F83-8FE5FE3080EE}" type="presParOf" srcId="{A25859F9-4088-42BC-9509-7462F0C92954}" destId="{062DCFFF-7FED-46D8-AD1C-8CECED679B72}" srcOrd="7" destOrd="0" presId="urn:microsoft.com/office/officeart/2005/8/layout/radial4"/>
    <dgm:cxn modelId="{A86EFD8D-B96A-49A2-9BCE-FEC09F860169}" type="presParOf" srcId="{A25859F9-4088-42BC-9509-7462F0C92954}" destId="{93EE1B0D-087C-45EB-9A1A-84CBC6AFCE4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A48ED-BAE2-4391-A91C-6FD8EA859D57}">
      <dsp:nvSpPr>
        <dsp:cNvPr id="0" name=""/>
        <dsp:cNvSpPr/>
      </dsp:nvSpPr>
      <dsp:spPr>
        <a:xfrm>
          <a:off x="3352800" y="3121639"/>
          <a:ext cx="3505198" cy="3075146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100" kern="1200" dirty="0" smtClean="0">
            <a:solidFill>
              <a:srgbClr val="FF0066"/>
            </a:solidFill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100" kern="1200" dirty="0" smtClean="0">
            <a:solidFill>
              <a:srgbClr val="FF0066"/>
            </a:solidFill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rgbClr val="FF0066"/>
              </a:solidFill>
            </a:rPr>
            <a:t>সত্যেন্দ্রনাথ</a:t>
          </a:r>
          <a:r>
            <a:rPr lang="en-US" sz="3100" kern="1200" dirty="0" smtClean="0">
              <a:solidFill>
                <a:srgbClr val="FF0066"/>
              </a:solidFill>
            </a:rPr>
            <a:t> </a:t>
          </a:r>
          <a:r>
            <a:rPr lang="en-US" sz="3100" kern="1200" dirty="0" err="1" smtClean="0">
              <a:solidFill>
                <a:srgbClr val="FF0066"/>
              </a:solidFill>
            </a:rPr>
            <a:t>দত্ত</a:t>
          </a:r>
          <a:r>
            <a:rPr lang="en-US" sz="3100" kern="1200" dirty="0" smtClean="0">
              <a:solidFill>
                <a:srgbClr val="FF0066"/>
              </a:solidFill>
            </a:rPr>
            <a:t> </a:t>
          </a:r>
          <a:endParaRPr lang="en-US" sz="3100" kern="1200" dirty="0">
            <a:solidFill>
              <a:srgbClr val="FF0066"/>
            </a:solidFill>
          </a:endParaRPr>
        </a:p>
      </dsp:txBody>
      <dsp:txXfrm>
        <a:off x="3866124" y="3571984"/>
        <a:ext cx="2478550" cy="2174456"/>
      </dsp:txXfrm>
    </dsp:sp>
    <dsp:sp modelId="{953576AD-92BC-47BA-AC4D-B85CB3BF930C}">
      <dsp:nvSpPr>
        <dsp:cNvPr id="0" name=""/>
        <dsp:cNvSpPr/>
      </dsp:nvSpPr>
      <dsp:spPr>
        <a:xfrm rot="576651">
          <a:off x="2618110" y="3798930"/>
          <a:ext cx="827307" cy="785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F2387-9D43-41D4-91BE-B2B024497F45}">
      <dsp:nvSpPr>
        <dsp:cNvPr id="0" name=""/>
        <dsp:cNvSpPr/>
      </dsp:nvSpPr>
      <dsp:spPr>
        <a:xfrm>
          <a:off x="1715" y="2594945"/>
          <a:ext cx="2619070" cy="20952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জন্ম-</a:t>
          </a: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১৮৮২সাল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কলকাতার কাছাকাছি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নিমতা গ্রামে</a:t>
          </a:r>
          <a:endParaRPr lang="en-US" sz="3200" b="1" kern="1200" dirty="0">
            <a:ln w="1905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3083" y="2656313"/>
        <a:ext cx="2496334" cy="1972520"/>
      </dsp:txXfrm>
    </dsp:sp>
    <dsp:sp modelId="{40464280-3991-4617-98D3-55347CB93DD0}">
      <dsp:nvSpPr>
        <dsp:cNvPr id="0" name=""/>
        <dsp:cNvSpPr/>
      </dsp:nvSpPr>
      <dsp:spPr>
        <a:xfrm rot="3997541">
          <a:off x="3394366" y="2331220"/>
          <a:ext cx="1278999" cy="785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4F8D2-295D-4C21-9F94-EA256BF88EFF}">
      <dsp:nvSpPr>
        <dsp:cNvPr id="0" name=""/>
        <dsp:cNvSpPr/>
      </dsp:nvSpPr>
      <dsp:spPr>
        <a:xfrm>
          <a:off x="2135823" y="51613"/>
          <a:ext cx="2619070" cy="20952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কাব্যগ্রন্থ-</a:t>
          </a:r>
          <a:r>
            <a:rPr lang="bn-BD" sz="240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১৯৭২ </a:t>
          </a:r>
          <a:r>
            <a:rPr lang="bn-IN" sz="240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সবিতা , সন্ধিক্ষন, বেণু, বীণা, হোমাশিখা,কুহুওকেকা,তুলিখন,অভ্র আবির</a:t>
          </a:r>
          <a:endParaRPr lang="en-US" sz="2400" b="1" kern="1200" dirty="0">
            <a:ln w="1905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197191" y="112981"/>
        <a:ext cx="2496334" cy="1972520"/>
      </dsp:txXfrm>
    </dsp:sp>
    <dsp:sp modelId="{3E4C53C1-3D3F-4D96-9E4A-B4EF5E0F3A5E}">
      <dsp:nvSpPr>
        <dsp:cNvPr id="0" name=""/>
        <dsp:cNvSpPr/>
      </dsp:nvSpPr>
      <dsp:spPr>
        <a:xfrm rot="6836221">
          <a:off x="5733549" y="2500083"/>
          <a:ext cx="1146061" cy="785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E02EC-17D1-426E-B0BB-B96AF4526825}">
      <dsp:nvSpPr>
        <dsp:cNvPr id="0" name=""/>
        <dsp:cNvSpPr/>
      </dsp:nvSpPr>
      <dsp:spPr>
        <a:xfrm>
          <a:off x="5638798" y="304820"/>
          <a:ext cx="2619070" cy="20952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উপাধি-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ছন্দের যাদুকর</a:t>
          </a:r>
          <a:endParaRPr lang="en-US" sz="3600" b="1" kern="1200" dirty="0">
            <a:ln w="1905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tx2">
                <a:lumMod val="75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00166" y="366188"/>
        <a:ext cx="2496334" cy="1972520"/>
      </dsp:txXfrm>
    </dsp:sp>
    <dsp:sp modelId="{062DCFFF-7FED-46D8-AD1C-8CECED679B72}">
      <dsp:nvSpPr>
        <dsp:cNvPr id="0" name=""/>
        <dsp:cNvSpPr/>
      </dsp:nvSpPr>
      <dsp:spPr>
        <a:xfrm rot="20876330" flipH="1">
          <a:off x="6778944" y="3788409"/>
          <a:ext cx="791936" cy="785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E1B0D-087C-45EB-9A1A-84CBC6AFCE41}">
      <dsp:nvSpPr>
        <dsp:cNvPr id="0" name=""/>
        <dsp:cNvSpPr/>
      </dsp:nvSpPr>
      <dsp:spPr>
        <a:xfrm>
          <a:off x="7590014" y="2594945"/>
          <a:ext cx="2619070" cy="2095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মৃত্যু-</a:t>
          </a:r>
          <a:endParaRPr lang="bn-IN" sz="3200" b="1" kern="1200" dirty="0" smtClean="0">
            <a:ln w="1905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rgbClr val="FF0066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১৯</a:t>
          </a:r>
          <a:r>
            <a:rPr lang="bn-IN" sz="320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২২</a:t>
          </a:r>
          <a:r>
            <a:rPr lang="bn-BD" sz="320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সালের ২</a:t>
          </a:r>
          <a:r>
            <a:rPr lang="bn-IN" sz="320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২</a:t>
          </a:r>
          <a:r>
            <a:rPr lang="bn-BD" sz="320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শে</a:t>
          </a:r>
          <a:r>
            <a:rPr lang="bn-IN" sz="320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ফেব্রুয়ারি </a:t>
          </a:r>
          <a:r>
            <a:rPr lang="bn-BD" sz="3200" kern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মৃত্যুবরণ করেন। </a:t>
          </a:r>
          <a:endParaRPr lang="en-US" sz="3200" b="1" kern="1200" dirty="0">
            <a:ln w="19050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rgbClr val="00B050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651382" y="2656313"/>
        <a:ext cx="2496334" cy="1972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3673D-7C4D-403D-9C01-5470EA5D98D6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685800"/>
            <a:ext cx="5711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F871-0356-435F-8DFB-8BD638896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3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17202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34403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51606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68807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586009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103210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20413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4137615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34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 সুন্দর ভাবে ক্লাসটি উপস্থাপন করতে 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03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একের অধিক দলে বিভক্ত করে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একের অধিক দলে বিভক্ত করে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pPr marL="0" marR="0" indent="0" algn="l" defTabSz="1034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একের অধিক দলে বিভক্ত করে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6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পরিবেশ সৃষ্টি করতে শিক্ষক মন্ডলী অন্য উপকরণ বা ছবি ও ব্যবহার করতে পারবেন।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6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0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685800"/>
            <a:ext cx="5711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34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6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34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36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শুদ্ধউচ্চারণে কবিতাটি আবৃত্তি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শোনাবেন এবং শিক্ষার্থীদের মনোযোগ দিয়ে শুনতে বলবেন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8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দুই বা তিনজন শিক্ষার্থী দিয়ে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সঠিক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পড়তে দিবেন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শিক্ষার্থীদের মনোযোগ দিয়ে শুনতে বলবেন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50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97180" y="237755"/>
            <a:ext cx="11304727" cy="627672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76" tIns="54338" rIns="108676" bIns="5433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75164" y="5568370"/>
            <a:ext cx="11340389" cy="138490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664282"/>
            <a:ext cx="10104120" cy="1851395"/>
          </a:xfrm>
        </p:spPr>
        <p:txBody>
          <a:bodyPr anchor="b">
            <a:norm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698406"/>
            <a:ext cx="8321040" cy="15321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54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3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6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97180" y="237754"/>
            <a:ext cx="11304727" cy="1483589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76" tIns="54338" rIns="108676" bIns="5433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75164" y="742792"/>
            <a:ext cx="11340389" cy="138490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1505780"/>
            <a:ext cx="2674620" cy="4667034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1505779"/>
            <a:ext cx="7825740" cy="46670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9060" y="79252"/>
            <a:ext cx="11689080" cy="6974135"/>
          </a:xfrm>
          <a:prstGeom prst="rect">
            <a:avLst/>
          </a:prstGeom>
          <a:solidFill>
            <a:schemeClr val="bg1"/>
          </a:solidFill>
          <a:ln>
            <a:solidFill>
              <a:srgbClr val="F650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76" tIns="54338" rIns="108676" bIns="5433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9060" y="79252"/>
            <a:ext cx="11689080" cy="6974135"/>
          </a:xfrm>
          <a:prstGeom prst="rect">
            <a:avLst/>
          </a:prstGeom>
          <a:solidFill>
            <a:schemeClr val="bg1"/>
          </a:solidFill>
          <a:ln>
            <a:solidFill>
              <a:srgbClr val="F650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76" tIns="54338" rIns="108676" bIns="5433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9060" y="79252"/>
            <a:ext cx="11689080" cy="6974135"/>
          </a:xfrm>
          <a:prstGeom prst="rect">
            <a:avLst/>
          </a:prstGeom>
          <a:solidFill>
            <a:schemeClr val="bg1"/>
          </a:solidFill>
          <a:ln>
            <a:solidFill>
              <a:srgbClr val="F650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76" tIns="54338" rIns="108676" bIns="5433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97180" y="237755"/>
            <a:ext cx="11304727" cy="49262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76" tIns="54338" rIns="108676" bIns="5433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7861670" y="4371931"/>
            <a:ext cx="3739358" cy="7426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8676" tIns="54338" rIns="108676" bIns="5433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05116" y="4238491"/>
            <a:ext cx="7207870" cy="884183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8676" tIns="54338" rIns="108676" bIns="5433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677346" y="4251254"/>
            <a:ext cx="7108374" cy="805279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8676" tIns="54338" rIns="108676" bIns="5433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292336" y="4237330"/>
            <a:ext cx="4300400" cy="67764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8676" tIns="54338" rIns="108676" bIns="5433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75164" y="4221085"/>
            <a:ext cx="11340389" cy="1383131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08676" tIns="54338" rIns="108676" bIns="5433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042" y="2562216"/>
            <a:ext cx="10104120" cy="1585031"/>
          </a:xfrm>
        </p:spPr>
        <p:txBody>
          <a:bodyPr anchor="t">
            <a:normAutofit/>
          </a:bodyPr>
          <a:lstStyle>
            <a:lvl1pPr algn="ctr">
              <a:defRPr sz="5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575" y="1495013"/>
            <a:ext cx="8343054" cy="977437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5433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67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01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35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69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02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36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70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79651" y="2786484"/>
            <a:ext cx="4968850" cy="3585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038697" y="2786484"/>
            <a:ext cx="4968850" cy="3585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653" y="2785363"/>
            <a:ext cx="4968850" cy="665382"/>
          </a:xfrm>
        </p:spPr>
        <p:txBody>
          <a:bodyPr anchor="ctr"/>
          <a:lstStyle>
            <a:lvl1pPr marL="0" indent="0" algn="ctr">
              <a:buNone/>
              <a:defRPr sz="2900" b="0">
                <a:solidFill>
                  <a:schemeClr val="tx2"/>
                </a:solidFill>
                <a:latin typeface="+mj-lt"/>
              </a:defRPr>
            </a:lvl1pPr>
            <a:lvl2pPr marL="543382" indent="0">
              <a:buNone/>
              <a:defRPr sz="2400" b="1"/>
            </a:lvl2pPr>
            <a:lvl3pPr marL="1086764" indent="0">
              <a:buNone/>
              <a:defRPr sz="2100" b="1"/>
            </a:lvl3pPr>
            <a:lvl4pPr marL="1630147" indent="0">
              <a:buNone/>
              <a:defRPr sz="1900" b="1"/>
            </a:lvl4pPr>
            <a:lvl5pPr marL="2173529" indent="0">
              <a:buNone/>
              <a:defRPr sz="1900" b="1"/>
            </a:lvl5pPr>
            <a:lvl6pPr marL="2716911" indent="0">
              <a:buNone/>
              <a:defRPr sz="1900" b="1"/>
            </a:lvl6pPr>
            <a:lvl7pPr marL="3260293" indent="0">
              <a:buNone/>
              <a:defRPr sz="1900" b="1"/>
            </a:lvl7pPr>
            <a:lvl8pPr marL="3803675" indent="0">
              <a:buNone/>
              <a:defRPr sz="1900" b="1"/>
            </a:lvl8pPr>
            <a:lvl9pPr marL="434705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532" y="3566319"/>
            <a:ext cx="4966072" cy="28051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42660" y="2785362"/>
            <a:ext cx="4968850" cy="665382"/>
          </a:xfrm>
        </p:spPr>
        <p:txBody>
          <a:bodyPr anchor="ctr"/>
          <a:lstStyle>
            <a:lvl1pPr marL="0" indent="0" algn="ctr">
              <a:buNone/>
              <a:defRPr sz="2900" b="0" i="0">
                <a:solidFill>
                  <a:schemeClr val="tx2"/>
                </a:solidFill>
                <a:latin typeface="+mj-lt"/>
              </a:defRPr>
            </a:lvl1pPr>
            <a:lvl2pPr marL="543382" indent="0">
              <a:buNone/>
              <a:defRPr sz="2400" b="1"/>
            </a:lvl2pPr>
            <a:lvl3pPr marL="1086764" indent="0">
              <a:buNone/>
              <a:defRPr sz="2100" b="1"/>
            </a:lvl3pPr>
            <a:lvl4pPr marL="1630147" indent="0">
              <a:buNone/>
              <a:defRPr sz="1900" b="1"/>
            </a:lvl4pPr>
            <a:lvl5pPr marL="2173529" indent="0">
              <a:buNone/>
              <a:defRPr sz="1900" b="1"/>
            </a:lvl5pPr>
            <a:lvl6pPr marL="2716911" indent="0">
              <a:buNone/>
              <a:defRPr sz="1900" b="1"/>
            </a:lvl6pPr>
            <a:lvl7pPr marL="3260293" indent="0">
              <a:buNone/>
              <a:defRPr sz="1900" b="1"/>
            </a:lvl7pPr>
            <a:lvl8pPr marL="3803675" indent="0">
              <a:buNone/>
              <a:defRPr sz="1900" b="1"/>
            </a:lvl8pPr>
            <a:lvl9pPr marL="434705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2" y="3566319"/>
            <a:ext cx="4968850" cy="28051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97180" y="237754"/>
            <a:ext cx="11304727" cy="1483589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76" tIns="54338" rIns="108676" bIns="5433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75164" y="742792"/>
            <a:ext cx="11340389" cy="1383131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97180" y="237754"/>
            <a:ext cx="11304727" cy="1483589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76" tIns="54338" rIns="108676" bIns="5433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" y="3724823"/>
            <a:ext cx="4358640" cy="198128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713"/>
              </a:spcAft>
              <a:buNone/>
              <a:defRPr sz="2100">
                <a:solidFill>
                  <a:schemeClr val="tx2"/>
                </a:solidFill>
              </a:defRPr>
            </a:lvl1pPr>
            <a:lvl2pPr marL="543382" indent="0">
              <a:buNone/>
              <a:defRPr sz="1400"/>
            </a:lvl2pPr>
            <a:lvl3pPr marL="1086764" indent="0">
              <a:buNone/>
              <a:defRPr sz="1200"/>
            </a:lvl3pPr>
            <a:lvl4pPr marL="1630147" indent="0">
              <a:buNone/>
              <a:defRPr sz="1100"/>
            </a:lvl4pPr>
            <a:lvl5pPr marL="2173529" indent="0">
              <a:buNone/>
              <a:defRPr sz="1100"/>
            </a:lvl5pPr>
            <a:lvl6pPr marL="2716911" indent="0">
              <a:buNone/>
              <a:defRPr sz="1100"/>
            </a:lvl6pPr>
            <a:lvl7pPr marL="3260293" indent="0">
              <a:buNone/>
              <a:defRPr sz="1100"/>
            </a:lvl7pPr>
            <a:lvl8pPr marL="3803675" indent="0">
              <a:buNone/>
              <a:defRPr sz="1100"/>
            </a:lvl8pPr>
            <a:lvl9pPr marL="434705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75164" y="742792"/>
            <a:ext cx="11340389" cy="138490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188720" y="2377546"/>
            <a:ext cx="4358640" cy="1302895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551" y="1902037"/>
            <a:ext cx="5075299" cy="3962577"/>
          </a:xfrm>
        </p:spPr>
        <p:txBody>
          <a:bodyPr anchor="ctr"/>
          <a:lstStyle>
            <a:lvl1pPr>
              <a:buClr>
                <a:schemeClr val="bg1"/>
              </a:buClr>
              <a:defRPr sz="26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1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9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9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97180" y="237755"/>
            <a:ext cx="11304727" cy="627672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76" tIns="54338" rIns="108676" bIns="5433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75164" y="5568370"/>
            <a:ext cx="11340389" cy="138490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402" y="352229"/>
            <a:ext cx="4956439" cy="2527244"/>
          </a:xfrm>
        </p:spPr>
        <p:txBody>
          <a:bodyPr anchor="b">
            <a:normAutofit/>
          </a:bodyPr>
          <a:lstStyle>
            <a:lvl1pPr algn="l">
              <a:defRPr sz="33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8834" y="2897084"/>
            <a:ext cx="4964007" cy="251843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543382" indent="0">
              <a:buNone/>
              <a:defRPr sz="1400"/>
            </a:lvl2pPr>
            <a:lvl3pPr marL="1086764" indent="0">
              <a:buNone/>
              <a:defRPr sz="1200"/>
            </a:lvl3pPr>
            <a:lvl4pPr marL="1630147" indent="0">
              <a:buNone/>
              <a:defRPr sz="1100"/>
            </a:lvl4pPr>
            <a:lvl5pPr marL="2173529" indent="0">
              <a:buNone/>
              <a:defRPr sz="1100"/>
            </a:lvl5pPr>
            <a:lvl6pPr marL="2716911" indent="0">
              <a:buNone/>
              <a:defRPr sz="1100"/>
            </a:lvl6pPr>
            <a:lvl7pPr marL="3260293" indent="0">
              <a:buNone/>
              <a:defRPr sz="1100"/>
            </a:lvl7pPr>
            <a:lvl8pPr marL="3803675" indent="0">
              <a:buNone/>
              <a:defRPr sz="1100"/>
            </a:lvl8pPr>
            <a:lvl9pPr marL="434705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9660" y="1426528"/>
            <a:ext cx="4636008" cy="304325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800">
                <a:solidFill>
                  <a:schemeClr val="bg1"/>
                </a:solidFill>
              </a:defRPr>
            </a:lvl1pPr>
            <a:lvl2pPr marL="543382" indent="0">
              <a:buNone/>
              <a:defRPr sz="3300"/>
            </a:lvl2pPr>
            <a:lvl3pPr marL="1086764" indent="0">
              <a:buNone/>
              <a:defRPr sz="2900"/>
            </a:lvl3pPr>
            <a:lvl4pPr marL="1630147" indent="0">
              <a:buNone/>
              <a:defRPr sz="2400"/>
            </a:lvl4pPr>
            <a:lvl5pPr marL="2173529" indent="0">
              <a:buNone/>
              <a:defRPr sz="2400"/>
            </a:lvl5pPr>
            <a:lvl6pPr marL="2716911" indent="0">
              <a:buNone/>
              <a:defRPr sz="2400"/>
            </a:lvl6pPr>
            <a:lvl7pPr marL="3260293" indent="0">
              <a:buNone/>
              <a:defRPr sz="2400"/>
            </a:lvl7pPr>
            <a:lvl8pPr marL="3803675" indent="0">
              <a:buNone/>
              <a:defRPr sz="2400"/>
            </a:lvl8pPr>
            <a:lvl9pPr marL="4347058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97180" y="237754"/>
            <a:ext cx="11304727" cy="25677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76" tIns="54338" rIns="108676" bIns="5433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75164" y="1746684"/>
            <a:ext cx="11340389" cy="1383131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51877"/>
            <a:ext cx="10698480" cy="1302895"/>
          </a:xfrm>
          <a:prstGeom prst="rect">
            <a:avLst/>
          </a:prstGeom>
        </p:spPr>
        <p:txBody>
          <a:bodyPr vert="horz" lIns="108676" tIns="54338" rIns="108676" bIns="5433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12774" y="6500461"/>
            <a:ext cx="4922697" cy="379747"/>
          </a:xfrm>
          <a:prstGeom prst="rect">
            <a:avLst/>
          </a:prstGeom>
        </p:spPr>
        <p:txBody>
          <a:bodyPr vert="horz" lIns="108676" tIns="54338" rIns="108676" bIns="54338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C6CF72-BD9B-496D-96F3-551E49A5DF64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730" y="6500461"/>
            <a:ext cx="4922698" cy="379747"/>
          </a:xfrm>
          <a:prstGeom prst="rect">
            <a:avLst/>
          </a:prstGeom>
        </p:spPr>
        <p:txBody>
          <a:bodyPr vert="horz" lIns="108676" tIns="54338" rIns="108676" bIns="54338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88414" y="6500460"/>
            <a:ext cx="1510374" cy="379747"/>
          </a:xfrm>
          <a:prstGeom prst="rect">
            <a:avLst/>
          </a:prstGeom>
        </p:spPr>
        <p:txBody>
          <a:bodyPr vert="horz" lIns="108676" tIns="54338" rIns="108676" bIns="54338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688" y="2782610"/>
            <a:ext cx="9630833" cy="3588884"/>
          </a:xfrm>
          <a:prstGeom prst="rect">
            <a:avLst/>
          </a:prstGeom>
        </p:spPr>
        <p:txBody>
          <a:bodyPr vert="horz" lIns="108676" tIns="54338" rIns="108676" bIns="543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ctr" defTabSz="1086764" rtl="0" eaLnBrk="1" latinLnBrk="0" hangingPunct="1">
        <a:spcBef>
          <a:spcPct val="0"/>
        </a:spcBef>
        <a:buNone/>
        <a:defRPr sz="52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6029" indent="-326029" algn="l" defTabSz="10867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900" kern="1200">
          <a:solidFill>
            <a:schemeClr val="tx2"/>
          </a:solidFill>
          <a:latin typeface="+mn-lt"/>
          <a:ea typeface="+mn-ea"/>
          <a:cs typeface="+mn-cs"/>
        </a:defRPr>
      </a:lvl1pPr>
      <a:lvl2pPr marL="684889" indent="-326029" algn="l" defTabSz="10867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16955" indent="-271691" algn="l" defTabSz="10867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58456" indent="-271691" algn="l" defTabSz="10867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738823" indent="-271691" algn="l" defTabSz="108676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2119191" indent="-271691" algn="l" defTabSz="1086764" rtl="0" eaLnBrk="1" latinLnBrk="0" hangingPunct="1">
        <a:spcBef>
          <a:spcPts val="456"/>
        </a:spcBef>
        <a:buClr>
          <a:schemeClr val="accent1"/>
        </a:buClr>
        <a:buFont typeface="Symbol" pitchFamily="18" charset="2"/>
        <a:buChar char="*"/>
        <a:defRPr sz="1700" kern="1200">
          <a:solidFill>
            <a:schemeClr val="tx2"/>
          </a:solidFill>
          <a:latin typeface="+mn-lt"/>
          <a:ea typeface="+mn-ea"/>
          <a:cs typeface="+mn-cs"/>
        </a:defRPr>
      </a:lvl6pPr>
      <a:lvl7pPr marL="2499558" indent="-271691" algn="l" defTabSz="1086764" rtl="0" eaLnBrk="1" latinLnBrk="0" hangingPunct="1">
        <a:spcBef>
          <a:spcPts val="456"/>
        </a:spcBef>
        <a:buClr>
          <a:schemeClr val="accent1"/>
        </a:buClr>
        <a:buFont typeface="Symbol" pitchFamily="18" charset="2"/>
        <a:buChar char="*"/>
        <a:defRPr sz="1700" kern="1200">
          <a:solidFill>
            <a:schemeClr val="tx2"/>
          </a:solidFill>
          <a:latin typeface="+mn-lt"/>
          <a:ea typeface="+mn-ea"/>
          <a:cs typeface="+mn-cs"/>
        </a:defRPr>
      </a:lvl7pPr>
      <a:lvl8pPr marL="2879926" indent="-271691" algn="l" defTabSz="1086764" rtl="0" eaLnBrk="1" latinLnBrk="0" hangingPunct="1">
        <a:spcBef>
          <a:spcPts val="456"/>
        </a:spcBef>
        <a:buClr>
          <a:schemeClr val="accent1"/>
        </a:buClr>
        <a:buFont typeface="Symbol" pitchFamily="18" charset="2"/>
        <a:buChar char="*"/>
        <a:defRPr sz="1700" kern="1200">
          <a:solidFill>
            <a:schemeClr val="tx2"/>
          </a:solidFill>
          <a:latin typeface="+mn-lt"/>
          <a:ea typeface="+mn-ea"/>
          <a:cs typeface="+mn-cs"/>
        </a:defRPr>
      </a:lvl8pPr>
      <a:lvl9pPr marL="3260293" indent="-271691" algn="l" defTabSz="1086764" rtl="0" eaLnBrk="1" latinLnBrk="0" hangingPunct="1">
        <a:spcBef>
          <a:spcPts val="456"/>
        </a:spcBef>
        <a:buClr>
          <a:schemeClr val="accent1"/>
        </a:buClr>
        <a:buFont typeface="Symbol" pitchFamily="18" charset="2"/>
        <a:buChar char="*"/>
        <a:defRPr sz="1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2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64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47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29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11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293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75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058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657" y="-4346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5"/>
          <a:stretch/>
        </p:blipFill>
        <p:spPr>
          <a:xfrm>
            <a:off x="1524000" y="739356"/>
            <a:ext cx="8839200" cy="57225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651919"/>
            <a:ext cx="64139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640" y="184620"/>
            <a:ext cx="2872740" cy="9869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108676" tIns="54338" rIns="108676" bIns="54338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7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61" y="1889919"/>
            <a:ext cx="5615039" cy="394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519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" y="4667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5943600" y="4175919"/>
            <a:ext cx="5551949" cy="2225793"/>
          </a:xfrm>
          <a:prstGeom prst="frame">
            <a:avLst>
              <a:gd name="adj1" fmla="val 568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চপল পায় কেবল ধাই,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কেবল গাই পরীর গান,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পুলক মোর সকল গায়,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বিভোল মোর সকল প্রাণ ।   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2118"/>
            <a:ext cx="3901440" cy="3126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63984"/>
            <a:ext cx="4174084" cy="3126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914400" y="594519"/>
            <a:ext cx="5244196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ঝর্ণার গান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সত্যেন্দ্রনাথ দত্ত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11655" y="4667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819400" y="4023519"/>
            <a:ext cx="6096000" cy="2619333"/>
          </a:xfrm>
          <a:prstGeom prst="frame">
            <a:avLst>
              <a:gd name="adj1" fmla="val 827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শিথিল সব শিলার পর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চরণ থুই দোদুল মন,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দুপুর-ভোর ঝিঁঝিঁর ডাক,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ঝিমায় পথ, ঘুমায় বন 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899319"/>
            <a:ext cx="278027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" y="899319"/>
            <a:ext cx="2886075" cy="2669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99319"/>
            <a:ext cx="3048000" cy="2669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1658" y="-4344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3429" tIns="51715" rIns="103429" bIns="51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95600" y="3794920"/>
            <a:ext cx="6096000" cy="2425244"/>
          </a:xfrm>
          <a:prstGeom prst="frame">
            <a:avLst>
              <a:gd name="adj1" fmla="val 6318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বিজন দেশ, কূজন নাই 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নিজের পায় বাজাই তাল,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একলা গাই, একলা ধাই,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দিবস রাত, সাঁঝ সকাল 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4043"/>
            <a:ext cx="3429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664045"/>
            <a:ext cx="3383280" cy="292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670718"/>
            <a:ext cx="3253076" cy="292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05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657" y="-4346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971800" y="3559641"/>
            <a:ext cx="6172200" cy="2461071"/>
          </a:xfrm>
          <a:prstGeom prst="frame">
            <a:avLst>
              <a:gd name="adj1" fmla="val 695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ঝুঁকিয়ে ঘাড় ঝুম-পাহাড়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ভয় দ্যাখায়, চোখ পাকায়;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শঙ্কা নাই, সমান যাই,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টগর-ফুল-নূপুর পায়,   </a:t>
            </a: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600" y="670719"/>
            <a:ext cx="32766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70719"/>
            <a:ext cx="32766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69" y="670718"/>
            <a:ext cx="3279130" cy="2337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1657" y="-4346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76600" y="360551"/>
            <a:ext cx="3912683" cy="9029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 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3754" y="4971638"/>
            <a:ext cx="11278646" cy="11286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‘প্রকৃতির এক অপার সৌন্দর্যের লীলা যেন ঝর্ণার জলধারা’- বিশ্লেষণ কর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80067"/>
            <a:ext cx="4724400" cy="3543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1658" y="-4344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3431" tIns="51715" rIns="103431" bIns="51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46142" y="330767"/>
            <a:ext cx="3579688" cy="9029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31939" y="2632342"/>
            <a:ext cx="3845791" cy="6329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গান গায়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9433" y="2632342"/>
            <a:ext cx="3845791" cy="7082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কেবল ধায়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86330" y="3680295"/>
            <a:ext cx="3845791" cy="6384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 ভয় দেখায়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30311" y="3731544"/>
            <a:ext cx="3845791" cy="6624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নাচে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057141" y="4608784"/>
            <a:ext cx="769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‘সুন্দরের তৃষ্ণা’ বলতে কী বোঝানো হয়েছে?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31939" y="5284708"/>
            <a:ext cx="3845791" cy="6329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 সুন্দরের প্রতি অনুরাগ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76597" y="5284708"/>
            <a:ext cx="3845791" cy="6329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সুন্দরের প্রতি বীতশ্রদ্ধা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46960" y="6124665"/>
            <a:ext cx="3845791" cy="6329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সুন্দরের প্রতি অবজ্ঞা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76597" y="6124665"/>
            <a:ext cx="3845791" cy="6329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সুন্দরের প্রতি সমর্পণ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01014" y="3756897"/>
            <a:ext cx="649631" cy="48909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200" y="5356658"/>
            <a:ext cx="649631" cy="48909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938" y="1854263"/>
            <a:ext cx="871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‘ঝর্ণার গান’ কবিতায় ‘ঝুম পাহাড়’ কী করে?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1657" y="-4346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46142" y="481258"/>
            <a:ext cx="4859658" cy="9029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599" y="4920737"/>
            <a:ext cx="8763001" cy="9029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‘পাহাড়ি ঝর্ণার’ সৌন্দর্য সম্পর্কে ১০টি বাক্য লিখে আনবে।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93" y="1549877"/>
            <a:ext cx="4676007" cy="3083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895023"/>
            <a:ext cx="9212580" cy="5520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5010" y="5547608"/>
            <a:ext cx="4210050" cy="694513"/>
          </a:xfrm>
          <a:prstGeom prst="rect">
            <a:avLst/>
          </a:prstGeom>
          <a:noFill/>
        </p:spPr>
        <p:txBody>
          <a:bodyPr wrap="square" lIns="108676" tIns="54338" rIns="108676" bIns="54338" rtlCol="0">
            <a:spAutoFit/>
          </a:bodyPr>
          <a:lstStyle/>
          <a:p>
            <a:r>
              <a:rPr lang="bn-IN" sz="3800" dirty="0">
                <a:solidFill>
                  <a:schemeClr val="bg1"/>
                </a:solidFill>
              </a:rPr>
              <a:t>ধন্যবাদ সবাইকে 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1" r="25891"/>
          <a:stretch/>
        </p:blipFill>
        <p:spPr>
          <a:xfrm rot="5400000">
            <a:off x="1802781" y="733089"/>
            <a:ext cx="2734278" cy="2773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693420" y="3566319"/>
            <a:ext cx="4953000" cy="2464785"/>
          </a:xfrm>
          <a:prstGeom prst="rect">
            <a:avLst/>
          </a:prstGeom>
          <a:noFill/>
        </p:spPr>
        <p:txBody>
          <a:bodyPr wrap="square" lIns="108676" tIns="54338" rIns="108676" bIns="54338" rtlCol="0">
            <a:spAutoFit/>
          </a:bodyPr>
          <a:lstStyle/>
          <a:p>
            <a:pPr algn="ctr"/>
            <a:r>
              <a:rPr lang="bn-IN" sz="3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রফরফের নুর ছিদ্দিকা </a:t>
            </a:r>
          </a:p>
          <a:p>
            <a:pPr algn="ctr"/>
            <a:r>
              <a:rPr lang="bn-IN" sz="33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300" dirty="0">
                <a:latin typeface="NikoshBAN" pitchFamily="2" charset="0"/>
                <a:cs typeface="NikoshBAN" pitchFamily="2" charset="0"/>
              </a:rPr>
              <a:t>পলোগ্রাউন্ড বহুমুখী উচ্চ বিদ্যালয়</a:t>
            </a:r>
          </a:p>
          <a:p>
            <a:pPr algn="ctr"/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কোতোয়ালী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300" dirty="0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bn-IN" sz="33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E-mail- saimasiddiqua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@yahoo.com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7020" y="3787456"/>
            <a:ext cx="4754880" cy="2141063"/>
          </a:xfrm>
          <a:prstGeom prst="rect">
            <a:avLst/>
          </a:prstGeom>
          <a:noFill/>
        </p:spPr>
        <p:txBody>
          <a:bodyPr wrap="square" lIns="108676" tIns="54338" rIns="108676" bIns="54338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পত্র 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10ম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07406" y="792515"/>
            <a:ext cx="929611" cy="5785362"/>
            <a:chOff x="4390316" y="762000"/>
            <a:chExt cx="715086" cy="5562600"/>
          </a:xfrm>
        </p:grpSpPr>
        <p:sp>
          <p:nvSpPr>
            <p:cNvPr id="5" name="Up-Down Arrow 4"/>
            <p:cNvSpPr/>
            <p:nvPr/>
          </p:nvSpPr>
          <p:spPr>
            <a:xfrm>
              <a:off x="4572000" y="762000"/>
              <a:ext cx="304800" cy="55626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-Right Arrow 6"/>
            <p:cNvSpPr/>
            <p:nvPr/>
          </p:nvSpPr>
          <p:spPr>
            <a:xfrm rot="5400000">
              <a:off x="3153530" y="3481266"/>
              <a:ext cx="3756736" cy="147009"/>
            </a:xfrm>
            <a:prstGeom prst="leftRight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-Right Arrow 13"/>
            <p:cNvSpPr/>
            <p:nvPr/>
          </p:nvSpPr>
          <p:spPr>
            <a:xfrm rot="5400000">
              <a:off x="2585453" y="3481266"/>
              <a:ext cx="3756736" cy="147009"/>
            </a:xfrm>
            <a:prstGeom prst="leftRight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/>
          </a:blip>
          <a:srcRect t="7770"/>
          <a:stretch/>
        </p:blipFill>
        <p:spPr>
          <a:xfrm>
            <a:off x="7772401" y="783270"/>
            <a:ext cx="2433527" cy="2783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0799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2" y="4667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56520"/>
            <a:ext cx="35814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b="5751"/>
          <a:stretch/>
        </p:blipFill>
        <p:spPr>
          <a:xfrm>
            <a:off x="1295400" y="1356519"/>
            <a:ext cx="3566160" cy="438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ular Callout 5"/>
          <p:cNvSpPr/>
          <p:nvPr/>
        </p:nvSpPr>
        <p:spPr>
          <a:xfrm>
            <a:off x="1371600" y="442119"/>
            <a:ext cx="5329238" cy="685800"/>
          </a:xfrm>
          <a:prstGeom prst="wedgeRectCallout">
            <a:avLst>
              <a:gd name="adj1" fmla="val -20565"/>
              <a:gd name="adj2" fmla="val 791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িচের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2638" y="585231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পাহাড়ি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ঝর্ণা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5852319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পাহাড়ি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ঝর্ণা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657" y="4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9400" y="2042319"/>
            <a:ext cx="5929996" cy="2514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bn-IN" sz="8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ঝর্ণার গান</a:t>
            </a:r>
            <a:r>
              <a:rPr lang="en-US" sz="8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8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সত্যেন্দ্রনাথ দত্ত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11657" y="-4346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28999" y="631748"/>
            <a:ext cx="4038601" cy="11057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8000" dirty="0" smtClean="0">
                <a:solidFill>
                  <a:srgbClr val="92D050"/>
                </a:solidFill>
              </a:rPr>
              <a:t>  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19200" y="2651918"/>
            <a:ext cx="9711214" cy="3569685"/>
          </a:xfrm>
          <a:prstGeom prst="round2DiagRect">
            <a:avLst>
              <a:gd name="adj1" fmla="val 0"/>
              <a:gd name="adj2" fmla="val 2669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5088" tIns="47544" rIns="95088" bIns="4754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3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</a:t>
            </a:r>
            <a:endParaRPr lang="bn-IN" sz="3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কবি </a:t>
            </a:r>
            <a:r>
              <a:rPr lang="bn-IN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‘সত্যেন্দ্রনাথ দত্ত’এর </a:t>
            </a:r>
            <a:r>
              <a:rPr lang="bn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পরিচিতি </a:t>
            </a:r>
            <a:r>
              <a:rPr lang="bn-IN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endParaRPr lang="bn-IN" sz="2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শুদ্ধ </a:t>
            </a:r>
            <a:r>
              <a:rPr lang="bn-IN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 কবিতাংশটি </a:t>
            </a:r>
            <a:r>
              <a:rPr lang="bn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করতে </a:t>
            </a:r>
            <a:r>
              <a:rPr lang="bn-IN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IN" sz="2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নতুন শব্দগুলো বাক্যে প্রয়োগ করতে </a:t>
            </a:r>
            <a:r>
              <a:rPr lang="bn-IN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IN" sz="2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‘পাহাড়ি ঝর্ণার’ সৌন্দর্য ব্যাখ্যা করতে পারবে। </a:t>
            </a:r>
          </a:p>
          <a:p>
            <a:r>
              <a:rPr lang="bn-IN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0596058"/>
              </p:ext>
            </p:extLst>
          </p:nvPr>
        </p:nvGraphicFramePr>
        <p:xfrm>
          <a:off x="914400" y="365919"/>
          <a:ext cx="10210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6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BA48ED-BAE2-4391-A91C-6FD8EA859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DBA48ED-BAE2-4391-A91C-6FD8EA859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3576AD-92BC-47BA-AC4D-B85CB3BF9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53576AD-92BC-47BA-AC4D-B85CB3BF9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DF2387-9D43-41D4-91BE-B2B02449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BBDF2387-9D43-41D4-91BE-B2B024497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464280-3991-4617-98D3-55347CB93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40464280-3991-4617-98D3-55347CB93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14F8D2-295D-4C21-9F94-EA256BF88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3A14F8D2-295D-4C21-9F94-EA256BF88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4C53C1-3D3F-4D96-9E4A-B4EF5E0F3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3E4C53C1-3D3F-4D96-9E4A-B4EF5E0F3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5E02EC-17D1-426E-B0BB-B96AF4526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425E02EC-17D1-426E-B0BB-B96AF4526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2DCFFF-7FED-46D8-AD1C-8CECED679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062DCFFF-7FED-46D8-AD1C-8CECED679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EE1B0D-087C-45EB-9A1A-84CBC6AFC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93EE1B0D-087C-45EB-9A1A-84CBC6AFC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657" y="-4346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95380" y="481259"/>
            <a:ext cx="3579688" cy="9781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14679" y="5699919"/>
            <a:ext cx="8748521" cy="725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 ‘সত্যেন্দ্রনাথ দত্ত’ সম্পর্কে ৫ টি বাক্য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2"/>
          <a:stretch/>
        </p:blipFill>
        <p:spPr>
          <a:xfrm>
            <a:off x="4419600" y="2136775"/>
            <a:ext cx="3128963" cy="27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1657" y="-4346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47673" y="330767"/>
            <a:ext cx="7908613" cy="6772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নতুন শব্দের অর্থ জেনে নেই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1274023"/>
            <a:ext cx="1498474" cy="6179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077200" y="1224833"/>
            <a:ext cx="1498474" cy="652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2270919"/>
            <a:ext cx="1831469" cy="7591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077200" y="2232944"/>
            <a:ext cx="1831469" cy="7591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নির্জন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16531" y="3947319"/>
            <a:ext cx="1831469" cy="7591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077200" y="3857464"/>
            <a:ext cx="3163445" cy="7591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টিয়ে পাখি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582485" y="5551352"/>
            <a:ext cx="3999915" cy="7591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 ও ঢিলা পোশাকবিশেষ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216531" y="5547519"/>
            <a:ext cx="1831469" cy="7591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আংরাখা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29135"/>
            <a:ext cx="3039122" cy="1188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78" y="1927086"/>
            <a:ext cx="2851222" cy="1305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89" y="5318919"/>
            <a:ext cx="3017520" cy="1348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85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880" y="443988"/>
            <a:ext cx="2674620" cy="9099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108676" tIns="54338" rIns="108676" bIns="54338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08918"/>
            <a:ext cx="7193492" cy="5395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98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3396</TotalTime>
  <Words>567</Words>
  <Application>Microsoft Office PowerPoint</Application>
  <PresentationFormat>Custom</PresentationFormat>
  <Paragraphs>101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NCCNCC2</dc:creator>
  <cp:lastModifiedBy>hp</cp:lastModifiedBy>
  <cp:revision>730</cp:revision>
  <dcterms:created xsi:type="dcterms:W3CDTF">2016-03-24T14:41:31Z</dcterms:created>
  <dcterms:modified xsi:type="dcterms:W3CDTF">2019-07-04T12:35:57Z</dcterms:modified>
</cp:coreProperties>
</file>