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85" r:id="rId11"/>
    <p:sldId id="28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7" r:id="rId20"/>
    <p:sldId id="288" r:id="rId21"/>
    <p:sldId id="289" r:id="rId22"/>
    <p:sldId id="290" r:id="rId23"/>
    <p:sldId id="291" r:id="rId24"/>
    <p:sldId id="273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44D92-9DE3-4215-9246-6515FFBFDA0B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5C70C-B18A-4AC8-A6E7-3DB3CCBD671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জান্নাতের নাম </a:t>
          </a:r>
          <a:endParaRPr lang="en-US" dirty="0"/>
        </a:p>
      </dgm:t>
    </dgm:pt>
    <dgm:pt modelId="{55241388-D2D8-4DEE-9C6E-A44DF62A5E95}" type="parTrans" cxnId="{8A968F2C-53AD-49D7-AD44-C43EB73C5065}">
      <dgm:prSet/>
      <dgm:spPr/>
      <dgm:t>
        <a:bodyPr/>
        <a:lstStyle/>
        <a:p>
          <a:endParaRPr lang="en-US"/>
        </a:p>
      </dgm:t>
    </dgm:pt>
    <dgm:pt modelId="{44908EFA-2DC1-45DB-8927-832A90BC1BC8}" type="sibTrans" cxnId="{8A968F2C-53AD-49D7-AD44-C43EB73C5065}">
      <dgm:prSet/>
      <dgm:spPr/>
      <dgm:t>
        <a:bodyPr/>
        <a:lstStyle/>
        <a:p>
          <a:endParaRPr lang="en-US"/>
        </a:p>
      </dgm:t>
    </dgm:pt>
    <dgm:pt modelId="{2A62DBC3-08B0-4E8A-BD7D-C6236AE8DB0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/>
            <a:t>জান্নাতুল ফিরদাউস </a:t>
          </a:r>
          <a:endParaRPr lang="en-US" sz="3600" dirty="0"/>
        </a:p>
      </dgm:t>
    </dgm:pt>
    <dgm:pt modelId="{E13A39E3-6D01-464B-94F6-D0DC6F0D1A21}" type="parTrans" cxnId="{E179BC1C-E38F-40AA-9DB8-26232ABF2F89}">
      <dgm:prSet/>
      <dgm:spPr/>
      <dgm:t>
        <a:bodyPr/>
        <a:lstStyle/>
        <a:p>
          <a:endParaRPr lang="en-US"/>
        </a:p>
      </dgm:t>
    </dgm:pt>
    <dgm:pt modelId="{191B0CDD-2FE0-48C8-B5DF-6338ED1B6B90}" type="sibTrans" cxnId="{E179BC1C-E38F-40AA-9DB8-26232ABF2F89}">
      <dgm:prSet/>
      <dgm:spPr/>
      <dgm:t>
        <a:bodyPr/>
        <a:lstStyle/>
        <a:p>
          <a:endParaRPr lang="en-US"/>
        </a:p>
      </dgm:t>
    </dgm:pt>
    <dgm:pt modelId="{54700FFD-F0BC-41EC-B132-B88EAAAF093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/>
            <a:t>জান্নাতুল মাওয়া </a:t>
          </a:r>
          <a:endParaRPr lang="en-US" sz="3600" dirty="0"/>
        </a:p>
      </dgm:t>
    </dgm:pt>
    <dgm:pt modelId="{4AC84068-E8D6-44F9-BB51-16D90B8E3936}" type="parTrans" cxnId="{97A230BF-5793-4F2C-ACA6-27D24344164F}">
      <dgm:prSet/>
      <dgm:spPr/>
      <dgm:t>
        <a:bodyPr/>
        <a:lstStyle/>
        <a:p>
          <a:endParaRPr lang="en-US"/>
        </a:p>
      </dgm:t>
    </dgm:pt>
    <dgm:pt modelId="{92D5BC89-2458-4271-B418-BF4E854EDE96}" type="sibTrans" cxnId="{97A230BF-5793-4F2C-ACA6-27D24344164F}">
      <dgm:prSet/>
      <dgm:spPr/>
      <dgm:t>
        <a:bodyPr/>
        <a:lstStyle/>
        <a:p>
          <a:endParaRPr lang="en-US"/>
        </a:p>
      </dgm:t>
    </dgm:pt>
    <dgm:pt modelId="{9145670A-CBE8-4A81-919B-91FB7CE41AD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দারুল মাকাম </a:t>
          </a:r>
          <a:endParaRPr lang="en-US" dirty="0"/>
        </a:p>
      </dgm:t>
    </dgm:pt>
    <dgm:pt modelId="{8DFDD0CE-19C1-4FB5-A4DC-6BBE40BAD3B3}" type="parTrans" cxnId="{C35429EA-C996-4A2B-BF70-3944124194AD}">
      <dgm:prSet/>
      <dgm:spPr/>
      <dgm:t>
        <a:bodyPr/>
        <a:lstStyle/>
        <a:p>
          <a:endParaRPr lang="en-US"/>
        </a:p>
      </dgm:t>
    </dgm:pt>
    <dgm:pt modelId="{3C48E4E8-8237-4115-8DC1-E7BFFBC9DDF4}" type="sibTrans" cxnId="{C35429EA-C996-4A2B-BF70-3944124194AD}">
      <dgm:prSet/>
      <dgm:spPr/>
      <dgm:t>
        <a:bodyPr/>
        <a:lstStyle/>
        <a:p>
          <a:endParaRPr lang="en-US"/>
        </a:p>
      </dgm:t>
    </dgm:pt>
    <dgm:pt modelId="{A1C59781-2266-4DE1-9075-A0DC467FEA1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দারুল কারার </a:t>
          </a:r>
          <a:endParaRPr lang="en-US" dirty="0"/>
        </a:p>
      </dgm:t>
    </dgm:pt>
    <dgm:pt modelId="{D5CBE245-69C7-4B65-AE76-845887998AD0}" type="parTrans" cxnId="{E420C576-D9C3-4D14-BFBE-C519DE9C0ED3}">
      <dgm:prSet/>
      <dgm:spPr/>
      <dgm:t>
        <a:bodyPr/>
        <a:lstStyle/>
        <a:p>
          <a:endParaRPr lang="en-US"/>
        </a:p>
      </dgm:t>
    </dgm:pt>
    <dgm:pt modelId="{9871AEBD-C9B7-4EC2-9A4A-F0B3B3B8ABE1}" type="sibTrans" cxnId="{E420C576-D9C3-4D14-BFBE-C519DE9C0ED3}">
      <dgm:prSet/>
      <dgm:spPr/>
      <dgm:t>
        <a:bodyPr/>
        <a:lstStyle/>
        <a:p>
          <a:endParaRPr lang="en-US"/>
        </a:p>
      </dgm:t>
    </dgm:pt>
    <dgm:pt modelId="{9A3B66C2-A107-4A3B-A397-ABE60ECA15F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/>
            <a:t>দারুন নাইম </a:t>
          </a:r>
          <a:endParaRPr lang="en-US" sz="3600" dirty="0"/>
        </a:p>
      </dgm:t>
    </dgm:pt>
    <dgm:pt modelId="{3DB364A5-9FCB-4BEF-AF69-D2D87749DA9D}" type="parTrans" cxnId="{160D6F43-5469-408F-9A9A-EC29A44183B7}">
      <dgm:prSet/>
      <dgm:spPr/>
      <dgm:t>
        <a:bodyPr/>
        <a:lstStyle/>
        <a:p>
          <a:endParaRPr lang="en-US"/>
        </a:p>
      </dgm:t>
    </dgm:pt>
    <dgm:pt modelId="{86965B35-6C72-49AD-975C-EA4CBFD41D33}" type="sibTrans" cxnId="{160D6F43-5469-408F-9A9A-EC29A44183B7}">
      <dgm:prSet/>
      <dgm:spPr/>
      <dgm:t>
        <a:bodyPr/>
        <a:lstStyle/>
        <a:p>
          <a:endParaRPr lang="en-US"/>
        </a:p>
      </dgm:t>
    </dgm:pt>
    <dgm:pt modelId="{0FCCCBC4-BBED-44D4-A67A-C6035F89C0E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/>
            <a:t>দারুল খুলদ </a:t>
          </a:r>
          <a:endParaRPr lang="en-US" sz="3600" dirty="0"/>
        </a:p>
      </dgm:t>
    </dgm:pt>
    <dgm:pt modelId="{7A58CC9A-E514-469F-9E89-06F543DB0F76}" type="parTrans" cxnId="{6C639701-D7D8-48E7-B765-DAEF337D5C52}">
      <dgm:prSet/>
      <dgm:spPr/>
      <dgm:t>
        <a:bodyPr/>
        <a:lstStyle/>
        <a:p>
          <a:endParaRPr lang="en-US"/>
        </a:p>
      </dgm:t>
    </dgm:pt>
    <dgm:pt modelId="{AFBADCA0-EA08-4E20-9B8E-04D0F149C512}" type="sibTrans" cxnId="{6C639701-D7D8-48E7-B765-DAEF337D5C52}">
      <dgm:prSet/>
      <dgm:spPr/>
      <dgm:t>
        <a:bodyPr/>
        <a:lstStyle/>
        <a:p>
          <a:endParaRPr lang="en-US"/>
        </a:p>
      </dgm:t>
    </dgm:pt>
    <dgm:pt modelId="{FC672FCB-AFB8-475B-94E8-2C10B7FC515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/>
            <a:t>দারুস সালাম </a:t>
          </a:r>
          <a:endParaRPr lang="en-US" sz="3600" dirty="0"/>
        </a:p>
      </dgm:t>
    </dgm:pt>
    <dgm:pt modelId="{1F0685B6-0E21-40AC-AB3F-0B9C78188C4A}" type="parTrans" cxnId="{FF1715E9-2CA5-4803-8B11-82C93024E696}">
      <dgm:prSet/>
      <dgm:spPr/>
      <dgm:t>
        <a:bodyPr/>
        <a:lstStyle/>
        <a:p>
          <a:endParaRPr lang="en-US"/>
        </a:p>
      </dgm:t>
    </dgm:pt>
    <dgm:pt modelId="{F64D4E64-7034-400E-8D38-C8F5C660F315}" type="sibTrans" cxnId="{FF1715E9-2CA5-4803-8B11-82C93024E696}">
      <dgm:prSet/>
      <dgm:spPr/>
      <dgm:t>
        <a:bodyPr/>
        <a:lstStyle/>
        <a:p>
          <a:endParaRPr lang="en-US"/>
        </a:p>
      </dgm:t>
    </dgm:pt>
    <dgm:pt modelId="{A61D3D15-ED9B-4F97-B7DB-3B8B8945CE4C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/>
            <a:t>জান্নাতু আদন </a:t>
          </a:r>
          <a:endParaRPr lang="en-US" dirty="0"/>
        </a:p>
      </dgm:t>
    </dgm:pt>
    <dgm:pt modelId="{894F1611-54AF-456F-A3F8-B00E43D28970}" type="parTrans" cxnId="{DC6A491B-A8BB-4423-8ED2-5E6928871FAE}">
      <dgm:prSet/>
      <dgm:spPr/>
      <dgm:t>
        <a:bodyPr/>
        <a:lstStyle/>
        <a:p>
          <a:endParaRPr lang="en-US"/>
        </a:p>
      </dgm:t>
    </dgm:pt>
    <dgm:pt modelId="{061CABCD-39E1-4BF9-9761-FD678A5157F2}" type="sibTrans" cxnId="{DC6A491B-A8BB-4423-8ED2-5E6928871FAE}">
      <dgm:prSet/>
      <dgm:spPr/>
      <dgm:t>
        <a:bodyPr/>
        <a:lstStyle/>
        <a:p>
          <a:endParaRPr lang="en-US"/>
        </a:p>
      </dgm:t>
    </dgm:pt>
    <dgm:pt modelId="{CFE2F8DB-991E-40AD-8136-0CCF0ACAAE06}" type="pres">
      <dgm:prSet presAssocID="{A3444D92-9DE3-4215-9246-6515FFBFDA0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2198BF0-1907-4639-9D1D-41E0DC0D3D72}" type="pres">
      <dgm:prSet presAssocID="{A465C70C-B18A-4AC8-A6E7-3DB3CCBD671B}" presName="firstNode" presStyleLbl="node1" presStyleIdx="0" presStyleCnt="9" custScaleX="129119" custLinFactNeighborX="-24245" custLinFactNeighborY="4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8CA48-52F1-47F6-838B-19AE3BDA27BD}" type="pres">
      <dgm:prSet presAssocID="{44908EFA-2DC1-45DB-8927-832A90BC1BC8}" presName="sibTrans" presStyleLbl="sibTrans2D1" presStyleIdx="0" presStyleCnt="8"/>
      <dgm:spPr/>
      <dgm:t>
        <a:bodyPr/>
        <a:lstStyle/>
        <a:p>
          <a:endParaRPr lang="en-US"/>
        </a:p>
      </dgm:t>
    </dgm:pt>
    <dgm:pt modelId="{507D7BDD-E64D-4492-8FDA-DC1E425789FF}" type="pres">
      <dgm:prSet presAssocID="{2A62DBC3-08B0-4E8A-BD7D-C6236AE8DB07}" presName="middleNode" presStyleCnt="0"/>
      <dgm:spPr/>
    </dgm:pt>
    <dgm:pt modelId="{17E672DF-714E-4FFA-B244-C5FB90168B2D}" type="pres">
      <dgm:prSet presAssocID="{2A62DBC3-08B0-4E8A-BD7D-C6236AE8DB07}" presName="padding" presStyleLbl="node1" presStyleIdx="0" presStyleCnt="9"/>
      <dgm:spPr/>
    </dgm:pt>
    <dgm:pt modelId="{5B7249F0-D9A5-41DD-9B15-32FCF5CC5BB9}" type="pres">
      <dgm:prSet presAssocID="{2A62DBC3-08B0-4E8A-BD7D-C6236AE8DB07}" presName="shape" presStyleLbl="node1" presStyleIdx="1" presStyleCnt="9" custScaleX="196661" custScaleY="151473" custLinFactNeighborX="-22101" custLinFactNeighborY="-6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F6E49-6F1A-47D2-B2AE-D93D856F128F}" type="pres">
      <dgm:prSet presAssocID="{191B0CDD-2FE0-48C8-B5DF-6338ED1B6B90}" presName="sibTrans" presStyleLbl="sibTrans2D1" presStyleIdx="1" presStyleCnt="8"/>
      <dgm:spPr/>
      <dgm:t>
        <a:bodyPr/>
        <a:lstStyle/>
        <a:p>
          <a:endParaRPr lang="en-US"/>
        </a:p>
      </dgm:t>
    </dgm:pt>
    <dgm:pt modelId="{A4EE3A3A-62AE-4C25-85A8-A722F88883D0}" type="pres">
      <dgm:prSet presAssocID="{54700FFD-F0BC-41EC-B132-B88EAAAF093B}" presName="middleNode" presStyleCnt="0"/>
      <dgm:spPr/>
    </dgm:pt>
    <dgm:pt modelId="{7AFB4DA5-3473-4C69-B313-2C11DCE7B23D}" type="pres">
      <dgm:prSet presAssocID="{54700FFD-F0BC-41EC-B132-B88EAAAF093B}" presName="padding" presStyleLbl="node1" presStyleIdx="1" presStyleCnt="9"/>
      <dgm:spPr/>
    </dgm:pt>
    <dgm:pt modelId="{56053BEE-23A1-4930-AB19-BB72976E6BDB}" type="pres">
      <dgm:prSet presAssocID="{54700FFD-F0BC-41EC-B132-B88EAAAF093B}" presName="shape" presStyleLbl="node1" presStyleIdx="2" presStyleCnt="9" custScaleX="206322" custScaleY="153230" custLinFactNeighborX="-16156" custLinFactNeighborY="-1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94A50-1305-473D-8210-D9DB8E77E662}" type="pres">
      <dgm:prSet presAssocID="{92D5BC89-2458-4271-B418-BF4E854EDE96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788AFEF-DFD8-4C69-9B86-21C1B0BD491D}" type="pres">
      <dgm:prSet presAssocID="{9145670A-CBE8-4A81-919B-91FB7CE41ADB}" presName="middleNode" presStyleCnt="0"/>
      <dgm:spPr/>
    </dgm:pt>
    <dgm:pt modelId="{8B79FF1E-9AC2-4608-AC78-26EBF21F6F2D}" type="pres">
      <dgm:prSet presAssocID="{9145670A-CBE8-4A81-919B-91FB7CE41ADB}" presName="padding" presStyleLbl="node1" presStyleIdx="2" presStyleCnt="9"/>
      <dgm:spPr/>
    </dgm:pt>
    <dgm:pt modelId="{560E6BC3-0297-4963-98BE-871FDF930E52}" type="pres">
      <dgm:prSet presAssocID="{9145670A-CBE8-4A81-919B-91FB7CE41ADB}" presName="shape" presStyleLbl="node1" presStyleIdx="3" presStyleCnt="9" custScaleX="178048" custScaleY="140665" custLinFactNeighborX="-56373" custLinFactNeighborY="-7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53415-4D1C-4DF6-AE27-53D012E221B1}" type="pres">
      <dgm:prSet presAssocID="{3C48E4E8-8237-4115-8DC1-E7BFFBC9DDF4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930A542-6789-4249-855D-D74044EA0283}" type="pres">
      <dgm:prSet presAssocID="{A1C59781-2266-4DE1-9075-A0DC467FEA13}" presName="middleNode" presStyleCnt="0"/>
      <dgm:spPr/>
    </dgm:pt>
    <dgm:pt modelId="{9150CA5B-9978-414F-B786-E8719FB951F4}" type="pres">
      <dgm:prSet presAssocID="{A1C59781-2266-4DE1-9075-A0DC467FEA13}" presName="padding" presStyleLbl="node1" presStyleIdx="3" presStyleCnt="9"/>
      <dgm:spPr/>
    </dgm:pt>
    <dgm:pt modelId="{620020CE-997F-429B-9CE4-D2D3D09B5C9B}" type="pres">
      <dgm:prSet presAssocID="{A1C59781-2266-4DE1-9075-A0DC467FEA13}" presName="shape" presStyleLbl="node1" presStyleIdx="4" presStyleCnt="9" custScaleX="192588" custScaleY="118735" custLinFactNeighborX="-56373" custLinFactNeighborY="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186DD-A572-45AC-98A0-D9F024181D99}" type="pres">
      <dgm:prSet presAssocID="{9871AEBD-C9B7-4EC2-9A4A-F0B3B3B8ABE1}" presName="sibTrans" presStyleLbl="sibTrans2D1" presStyleIdx="4" presStyleCnt="8"/>
      <dgm:spPr/>
      <dgm:t>
        <a:bodyPr/>
        <a:lstStyle/>
        <a:p>
          <a:endParaRPr lang="en-US"/>
        </a:p>
      </dgm:t>
    </dgm:pt>
    <dgm:pt modelId="{3B1538AB-42B2-4C74-B0B9-6E9C9DD4E1F9}" type="pres">
      <dgm:prSet presAssocID="{9A3B66C2-A107-4A3B-A397-ABE60ECA15FF}" presName="middleNode" presStyleCnt="0"/>
      <dgm:spPr/>
    </dgm:pt>
    <dgm:pt modelId="{EA1BEF5E-D74B-4F27-8D19-E68A411BB97F}" type="pres">
      <dgm:prSet presAssocID="{9A3B66C2-A107-4A3B-A397-ABE60ECA15FF}" presName="padding" presStyleLbl="node1" presStyleIdx="4" presStyleCnt="9"/>
      <dgm:spPr/>
    </dgm:pt>
    <dgm:pt modelId="{45894DA5-DC7E-4369-AA91-011B8E16F10D}" type="pres">
      <dgm:prSet presAssocID="{9A3B66C2-A107-4A3B-A397-ABE60ECA15FF}" presName="shape" presStyleLbl="node1" presStyleIdx="5" presStyleCnt="9" custScaleX="173997" custScaleY="158159" custLinFactNeighborX="-71802" custLinFactNeighborY="6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8DA67-7B36-4CD0-BE9B-06CDCDB6B6BF}" type="pres">
      <dgm:prSet presAssocID="{86965B35-6C72-49AD-975C-EA4CBFD41D33}" presName="sibTrans" presStyleLbl="sibTrans2D1" presStyleIdx="5" presStyleCnt="8"/>
      <dgm:spPr/>
      <dgm:t>
        <a:bodyPr/>
        <a:lstStyle/>
        <a:p>
          <a:endParaRPr lang="en-US"/>
        </a:p>
      </dgm:t>
    </dgm:pt>
    <dgm:pt modelId="{6A71830D-300A-44B2-A300-040EF295A55B}" type="pres">
      <dgm:prSet presAssocID="{0FCCCBC4-BBED-44D4-A67A-C6035F89C0ED}" presName="middleNode" presStyleCnt="0"/>
      <dgm:spPr/>
    </dgm:pt>
    <dgm:pt modelId="{F5FCD23C-94A9-42EF-9B38-4FA36C65A572}" type="pres">
      <dgm:prSet presAssocID="{0FCCCBC4-BBED-44D4-A67A-C6035F89C0ED}" presName="padding" presStyleLbl="node1" presStyleIdx="5" presStyleCnt="9"/>
      <dgm:spPr/>
    </dgm:pt>
    <dgm:pt modelId="{3BB772AA-100B-4D5C-96F5-E43B619EEB47}" type="pres">
      <dgm:prSet presAssocID="{0FCCCBC4-BBED-44D4-A67A-C6035F89C0ED}" presName="shape" presStyleLbl="node1" presStyleIdx="6" presStyleCnt="9" custScaleX="177305" custScaleY="158224" custLinFactNeighborX="-59375" custLinFactNeighborY="8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6ACDF-D272-4CA9-BF96-65B9F2FB2AD6}" type="pres">
      <dgm:prSet presAssocID="{AFBADCA0-EA08-4E20-9B8E-04D0F149C512}" presName="sibTrans" presStyleLbl="sibTrans2D1" presStyleIdx="6" presStyleCnt="8"/>
      <dgm:spPr/>
      <dgm:t>
        <a:bodyPr/>
        <a:lstStyle/>
        <a:p>
          <a:endParaRPr lang="en-US"/>
        </a:p>
      </dgm:t>
    </dgm:pt>
    <dgm:pt modelId="{0C142070-DD5C-4219-B3A7-7A2235F8E864}" type="pres">
      <dgm:prSet presAssocID="{FC672FCB-AFB8-475B-94E8-2C10B7FC5157}" presName="middleNode" presStyleCnt="0"/>
      <dgm:spPr/>
    </dgm:pt>
    <dgm:pt modelId="{9422EF84-05D3-45EF-8266-337FA78DF0CC}" type="pres">
      <dgm:prSet presAssocID="{FC672FCB-AFB8-475B-94E8-2C10B7FC5157}" presName="padding" presStyleLbl="node1" presStyleIdx="6" presStyleCnt="9"/>
      <dgm:spPr/>
    </dgm:pt>
    <dgm:pt modelId="{EED2F450-D684-4383-8434-0AF8161BB25A}" type="pres">
      <dgm:prSet presAssocID="{FC672FCB-AFB8-475B-94E8-2C10B7FC5157}" presName="shape" presStyleLbl="node1" presStyleIdx="7" presStyleCnt="9" custScaleX="187814" custScaleY="119539" custLinFactNeighborX="-54984" custLinFactNeighborY="-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F45B4-3F45-4A0B-AE8D-9BE4B0873629}" type="pres">
      <dgm:prSet presAssocID="{F64D4E64-7034-400E-8D38-C8F5C660F315}" presName="sibTrans" presStyleLbl="sibTrans2D1" presStyleIdx="7" presStyleCnt="8"/>
      <dgm:spPr/>
      <dgm:t>
        <a:bodyPr/>
        <a:lstStyle/>
        <a:p>
          <a:endParaRPr lang="en-US"/>
        </a:p>
      </dgm:t>
    </dgm:pt>
    <dgm:pt modelId="{BC137258-54E0-4E1D-B8A9-BDA3DD254834}" type="pres">
      <dgm:prSet presAssocID="{A61D3D15-ED9B-4F97-B7DB-3B8B8945CE4C}" presName="lastNode" presStyleLbl="node1" presStyleIdx="8" presStyleCnt="9" custScaleX="147439" custLinFactNeighborX="-39548" custLinFactNeighborY="-6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C67F1-9CFB-47B5-9CD3-7FEDBFF69C91}" type="presOf" srcId="{A1C59781-2266-4DE1-9075-A0DC467FEA13}" destId="{620020CE-997F-429B-9CE4-D2D3D09B5C9B}" srcOrd="0" destOrd="0" presId="urn:microsoft.com/office/officeart/2005/8/layout/bProcess2"/>
    <dgm:cxn modelId="{61A49F29-930C-4476-BB89-550B9013D307}" type="presOf" srcId="{54700FFD-F0BC-41EC-B132-B88EAAAF093B}" destId="{56053BEE-23A1-4930-AB19-BB72976E6BDB}" srcOrd="0" destOrd="0" presId="urn:microsoft.com/office/officeart/2005/8/layout/bProcess2"/>
    <dgm:cxn modelId="{CF95E92B-E9F2-4608-A631-17FC267B88F3}" type="presOf" srcId="{FC672FCB-AFB8-475B-94E8-2C10B7FC5157}" destId="{EED2F450-D684-4383-8434-0AF8161BB25A}" srcOrd="0" destOrd="0" presId="urn:microsoft.com/office/officeart/2005/8/layout/bProcess2"/>
    <dgm:cxn modelId="{34E9CF68-FAD1-4F76-A743-1825B2E476F8}" type="presOf" srcId="{A465C70C-B18A-4AC8-A6E7-3DB3CCBD671B}" destId="{C2198BF0-1907-4639-9D1D-41E0DC0D3D72}" srcOrd="0" destOrd="0" presId="urn:microsoft.com/office/officeart/2005/8/layout/bProcess2"/>
    <dgm:cxn modelId="{E179BC1C-E38F-40AA-9DB8-26232ABF2F89}" srcId="{A3444D92-9DE3-4215-9246-6515FFBFDA0B}" destId="{2A62DBC3-08B0-4E8A-BD7D-C6236AE8DB07}" srcOrd="1" destOrd="0" parTransId="{E13A39E3-6D01-464B-94F6-D0DC6F0D1A21}" sibTransId="{191B0CDD-2FE0-48C8-B5DF-6338ED1B6B90}"/>
    <dgm:cxn modelId="{53C87CCB-0264-4ECD-B858-1DC23F461BAF}" type="presOf" srcId="{92D5BC89-2458-4271-B418-BF4E854EDE96}" destId="{25794A50-1305-473D-8210-D9DB8E77E662}" srcOrd="0" destOrd="0" presId="urn:microsoft.com/office/officeart/2005/8/layout/bProcess2"/>
    <dgm:cxn modelId="{60617582-E263-450D-92E1-BE8A984CF281}" type="presOf" srcId="{3C48E4E8-8237-4115-8DC1-E7BFFBC9DDF4}" destId="{4CD53415-4D1C-4DF6-AE27-53D012E221B1}" srcOrd="0" destOrd="0" presId="urn:microsoft.com/office/officeart/2005/8/layout/bProcess2"/>
    <dgm:cxn modelId="{427F5E48-0A97-4319-94FE-DC64AA5F4C06}" type="presOf" srcId="{A61D3D15-ED9B-4F97-B7DB-3B8B8945CE4C}" destId="{BC137258-54E0-4E1D-B8A9-BDA3DD254834}" srcOrd="0" destOrd="0" presId="urn:microsoft.com/office/officeart/2005/8/layout/bProcess2"/>
    <dgm:cxn modelId="{FF1715E9-2CA5-4803-8B11-82C93024E696}" srcId="{A3444D92-9DE3-4215-9246-6515FFBFDA0B}" destId="{FC672FCB-AFB8-475B-94E8-2C10B7FC5157}" srcOrd="7" destOrd="0" parTransId="{1F0685B6-0E21-40AC-AB3F-0B9C78188C4A}" sibTransId="{F64D4E64-7034-400E-8D38-C8F5C660F315}"/>
    <dgm:cxn modelId="{8A968F2C-53AD-49D7-AD44-C43EB73C5065}" srcId="{A3444D92-9DE3-4215-9246-6515FFBFDA0B}" destId="{A465C70C-B18A-4AC8-A6E7-3DB3CCBD671B}" srcOrd="0" destOrd="0" parTransId="{55241388-D2D8-4DEE-9C6E-A44DF62A5E95}" sibTransId="{44908EFA-2DC1-45DB-8927-832A90BC1BC8}"/>
    <dgm:cxn modelId="{8F41D76E-74BD-424C-AA3F-177D4463EA98}" type="presOf" srcId="{2A62DBC3-08B0-4E8A-BD7D-C6236AE8DB07}" destId="{5B7249F0-D9A5-41DD-9B15-32FCF5CC5BB9}" srcOrd="0" destOrd="0" presId="urn:microsoft.com/office/officeart/2005/8/layout/bProcess2"/>
    <dgm:cxn modelId="{ABACEA75-6E6F-4B26-A8FC-7DADFACE9D25}" type="presOf" srcId="{F64D4E64-7034-400E-8D38-C8F5C660F315}" destId="{267F45B4-3F45-4A0B-AE8D-9BE4B0873629}" srcOrd="0" destOrd="0" presId="urn:microsoft.com/office/officeart/2005/8/layout/bProcess2"/>
    <dgm:cxn modelId="{76604B6A-38C5-4AA3-B150-075AE8843436}" type="presOf" srcId="{0FCCCBC4-BBED-44D4-A67A-C6035F89C0ED}" destId="{3BB772AA-100B-4D5C-96F5-E43B619EEB47}" srcOrd="0" destOrd="0" presId="urn:microsoft.com/office/officeart/2005/8/layout/bProcess2"/>
    <dgm:cxn modelId="{5E3D44C9-68E8-42FB-92C9-C9317C1460ED}" type="presOf" srcId="{86965B35-6C72-49AD-975C-EA4CBFD41D33}" destId="{BD98DA67-7B36-4CD0-BE9B-06CDCDB6B6BF}" srcOrd="0" destOrd="0" presId="urn:microsoft.com/office/officeart/2005/8/layout/bProcess2"/>
    <dgm:cxn modelId="{FA23B23F-D4C2-42CC-8A75-E9818EE71408}" type="presOf" srcId="{AFBADCA0-EA08-4E20-9B8E-04D0F149C512}" destId="{6D86ACDF-D272-4CA9-BF96-65B9F2FB2AD6}" srcOrd="0" destOrd="0" presId="urn:microsoft.com/office/officeart/2005/8/layout/bProcess2"/>
    <dgm:cxn modelId="{074D3F1F-F828-409C-8E09-7B0A38EB429D}" type="presOf" srcId="{44908EFA-2DC1-45DB-8927-832A90BC1BC8}" destId="{D8E8CA48-52F1-47F6-838B-19AE3BDA27BD}" srcOrd="0" destOrd="0" presId="urn:microsoft.com/office/officeart/2005/8/layout/bProcess2"/>
    <dgm:cxn modelId="{E420C576-D9C3-4D14-BFBE-C519DE9C0ED3}" srcId="{A3444D92-9DE3-4215-9246-6515FFBFDA0B}" destId="{A1C59781-2266-4DE1-9075-A0DC467FEA13}" srcOrd="4" destOrd="0" parTransId="{D5CBE245-69C7-4B65-AE76-845887998AD0}" sibTransId="{9871AEBD-C9B7-4EC2-9A4A-F0B3B3B8ABE1}"/>
    <dgm:cxn modelId="{5434EA4D-A3CF-4286-BA32-71E7BEDE8BCE}" type="presOf" srcId="{9871AEBD-C9B7-4EC2-9A4A-F0B3B3B8ABE1}" destId="{476186DD-A572-45AC-98A0-D9F024181D99}" srcOrd="0" destOrd="0" presId="urn:microsoft.com/office/officeart/2005/8/layout/bProcess2"/>
    <dgm:cxn modelId="{F664329A-377E-406A-A9E4-79E64C1BA57D}" type="presOf" srcId="{9A3B66C2-A107-4A3B-A397-ABE60ECA15FF}" destId="{45894DA5-DC7E-4369-AA91-011B8E16F10D}" srcOrd="0" destOrd="0" presId="urn:microsoft.com/office/officeart/2005/8/layout/bProcess2"/>
    <dgm:cxn modelId="{160D6F43-5469-408F-9A9A-EC29A44183B7}" srcId="{A3444D92-9DE3-4215-9246-6515FFBFDA0B}" destId="{9A3B66C2-A107-4A3B-A397-ABE60ECA15FF}" srcOrd="5" destOrd="0" parTransId="{3DB364A5-9FCB-4BEF-AF69-D2D87749DA9D}" sibTransId="{86965B35-6C72-49AD-975C-EA4CBFD41D33}"/>
    <dgm:cxn modelId="{DC6A491B-A8BB-4423-8ED2-5E6928871FAE}" srcId="{A3444D92-9DE3-4215-9246-6515FFBFDA0B}" destId="{A61D3D15-ED9B-4F97-B7DB-3B8B8945CE4C}" srcOrd="8" destOrd="0" parTransId="{894F1611-54AF-456F-A3F8-B00E43D28970}" sibTransId="{061CABCD-39E1-4BF9-9761-FD678A5157F2}"/>
    <dgm:cxn modelId="{50183CE0-036B-46AB-93DB-3B7441624232}" type="presOf" srcId="{A3444D92-9DE3-4215-9246-6515FFBFDA0B}" destId="{CFE2F8DB-991E-40AD-8136-0CCF0ACAAE06}" srcOrd="0" destOrd="0" presId="urn:microsoft.com/office/officeart/2005/8/layout/bProcess2"/>
    <dgm:cxn modelId="{6C639701-D7D8-48E7-B765-DAEF337D5C52}" srcId="{A3444D92-9DE3-4215-9246-6515FFBFDA0B}" destId="{0FCCCBC4-BBED-44D4-A67A-C6035F89C0ED}" srcOrd="6" destOrd="0" parTransId="{7A58CC9A-E514-469F-9E89-06F543DB0F76}" sibTransId="{AFBADCA0-EA08-4E20-9B8E-04D0F149C512}"/>
    <dgm:cxn modelId="{3F1C7BC3-16F3-4937-A7AD-5402C9E6094D}" type="presOf" srcId="{9145670A-CBE8-4A81-919B-91FB7CE41ADB}" destId="{560E6BC3-0297-4963-98BE-871FDF930E52}" srcOrd="0" destOrd="0" presId="urn:microsoft.com/office/officeart/2005/8/layout/bProcess2"/>
    <dgm:cxn modelId="{97A230BF-5793-4F2C-ACA6-27D24344164F}" srcId="{A3444D92-9DE3-4215-9246-6515FFBFDA0B}" destId="{54700FFD-F0BC-41EC-B132-B88EAAAF093B}" srcOrd="2" destOrd="0" parTransId="{4AC84068-E8D6-44F9-BB51-16D90B8E3936}" sibTransId="{92D5BC89-2458-4271-B418-BF4E854EDE96}"/>
    <dgm:cxn modelId="{7C0265AB-AB59-47A3-98BC-C1D79D2E3985}" type="presOf" srcId="{191B0CDD-2FE0-48C8-B5DF-6338ED1B6B90}" destId="{D74F6E49-6F1A-47D2-B2AE-D93D856F128F}" srcOrd="0" destOrd="0" presId="urn:microsoft.com/office/officeart/2005/8/layout/bProcess2"/>
    <dgm:cxn modelId="{C35429EA-C996-4A2B-BF70-3944124194AD}" srcId="{A3444D92-9DE3-4215-9246-6515FFBFDA0B}" destId="{9145670A-CBE8-4A81-919B-91FB7CE41ADB}" srcOrd="3" destOrd="0" parTransId="{8DFDD0CE-19C1-4FB5-A4DC-6BBE40BAD3B3}" sibTransId="{3C48E4E8-8237-4115-8DC1-E7BFFBC9DDF4}"/>
    <dgm:cxn modelId="{449FD4DE-220A-4D5C-BC4E-237D77190D8C}" type="presParOf" srcId="{CFE2F8DB-991E-40AD-8136-0CCF0ACAAE06}" destId="{C2198BF0-1907-4639-9D1D-41E0DC0D3D72}" srcOrd="0" destOrd="0" presId="urn:microsoft.com/office/officeart/2005/8/layout/bProcess2"/>
    <dgm:cxn modelId="{E824A1DA-2144-48AB-B238-F797BB0B17F5}" type="presParOf" srcId="{CFE2F8DB-991E-40AD-8136-0CCF0ACAAE06}" destId="{D8E8CA48-52F1-47F6-838B-19AE3BDA27BD}" srcOrd="1" destOrd="0" presId="urn:microsoft.com/office/officeart/2005/8/layout/bProcess2"/>
    <dgm:cxn modelId="{E691FA5D-38AE-4578-B0F1-791A4A89DF22}" type="presParOf" srcId="{CFE2F8DB-991E-40AD-8136-0CCF0ACAAE06}" destId="{507D7BDD-E64D-4492-8FDA-DC1E425789FF}" srcOrd="2" destOrd="0" presId="urn:microsoft.com/office/officeart/2005/8/layout/bProcess2"/>
    <dgm:cxn modelId="{91B0F080-711D-498C-8A4C-35CEC1C923E0}" type="presParOf" srcId="{507D7BDD-E64D-4492-8FDA-DC1E425789FF}" destId="{17E672DF-714E-4FFA-B244-C5FB90168B2D}" srcOrd="0" destOrd="0" presId="urn:microsoft.com/office/officeart/2005/8/layout/bProcess2"/>
    <dgm:cxn modelId="{23EA731D-1148-4336-B04C-38900E73F965}" type="presParOf" srcId="{507D7BDD-E64D-4492-8FDA-DC1E425789FF}" destId="{5B7249F0-D9A5-41DD-9B15-32FCF5CC5BB9}" srcOrd="1" destOrd="0" presId="urn:microsoft.com/office/officeart/2005/8/layout/bProcess2"/>
    <dgm:cxn modelId="{76981611-724A-4DB5-A9CD-CD55558D0A89}" type="presParOf" srcId="{CFE2F8DB-991E-40AD-8136-0CCF0ACAAE06}" destId="{D74F6E49-6F1A-47D2-B2AE-D93D856F128F}" srcOrd="3" destOrd="0" presId="urn:microsoft.com/office/officeart/2005/8/layout/bProcess2"/>
    <dgm:cxn modelId="{C851046F-1EA6-4630-AA76-E072C91C4121}" type="presParOf" srcId="{CFE2F8DB-991E-40AD-8136-0CCF0ACAAE06}" destId="{A4EE3A3A-62AE-4C25-85A8-A722F88883D0}" srcOrd="4" destOrd="0" presId="urn:microsoft.com/office/officeart/2005/8/layout/bProcess2"/>
    <dgm:cxn modelId="{B6955CAE-85B1-46E4-B564-5BB19E8F7690}" type="presParOf" srcId="{A4EE3A3A-62AE-4C25-85A8-A722F88883D0}" destId="{7AFB4DA5-3473-4C69-B313-2C11DCE7B23D}" srcOrd="0" destOrd="0" presId="urn:microsoft.com/office/officeart/2005/8/layout/bProcess2"/>
    <dgm:cxn modelId="{68689993-1105-42B3-9916-FB6BD32CAD0A}" type="presParOf" srcId="{A4EE3A3A-62AE-4C25-85A8-A722F88883D0}" destId="{56053BEE-23A1-4930-AB19-BB72976E6BDB}" srcOrd="1" destOrd="0" presId="urn:microsoft.com/office/officeart/2005/8/layout/bProcess2"/>
    <dgm:cxn modelId="{AC974277-E7F4-4208-BBEB-4AAB76E91A24}" type="presParOf" srcId="{CFE2F8DB-991E-40AD-8136-0CCF0ACAAE06}" destId="{25794A50-1305-473D-8210-D9DB8E77E662}" srcOrd="5" destOrd="0" presId="urn:microsoft.com/office/officeart/2005/8/layout/bProcess2"/>
    <dgm:cxn modelId="{EE241094-8181-4D0E-B1C2-7B7F9A644B60}" type="presParOf" srcId="{CFE2F8DB-991E-40AD-8136-0CCF0ACAAE06}" destId="{0788AFEF-DFD8-4C69-9B86-21C1B0BD491D}" srcOrd="6" destOrd="0" presId="urn:microsoft.com/office/officeart/2005/8/layout/bProcess2"/>
    <dgm:cxn modelId="{71E9F2BF-935F-4E1A-9B1B-041E574A8ECF}" type="presParOf" srcId="{0788AFEF-DFD8-4C69-9B86-21C1B0BD491D}" destId="{8B79FF1E-9AC2-4608-AC78-26EBF21F6F2D}" srcOrd="0" destOrd="0" presId="urn:microsoft.com/office/officeart/2005/8/layout/bProcess2"/>
    <dgm:cxn modelId="{07AF4F4E-15F5-492F-89C3-632FC3E6A8F8}" type="presParOf" srcId="{0788AFEF-DFD8-4C69-9B86-21C1B0BD491D}" destId="{560E6BC3-0297-4963-98BE-871FDF930E52}" srcOrd="1" destOrd="0" presId="urn:microsoft.com/office/officeart/2005/8/layout/bProcess2"/>
    <dgm:cxn modelId="{45B0ADEF-BA7B-465C-B00D-8297E7A24285}" type="presParOf" srcId="{CFE2F8DB-991E-40AD-8136-0CCF0ACAAE06}" destId="{4CD53415-4D1C-4DF6-AE27-53D012E221B1}" srcOrd="7" destOrd="0" presId="urn:microsoft.com/office/officeart/2005/8/layout/bProcess2"/>
    <dgm:cxn modelId="{E34E5F6D-5F3F-48AA-9BEE-6436CF336A06}" type="presParOf" srcId="{CFE2F8DB-991E-40AD-8136-0CCF0ACAAE06}" destId="{D930A542-6789-4249-855D-D74044EA0283}" srcOrd="8" destOrd="0" presId="urn:microsoft.com/office/officeart/2005/8/layout/bProcess2"/>
    <dgm:cxn modelId="{2188BB1A-B4F7-438C-A8F5-E0F99EA35628}" type="presParOf" srcId="{D930A542-6789-4249-855D-D74044EA0283}" destId="{9150CA5B-9978-414F-B786-E8719FB951F4}" srcOrd="0" destOrd="0" presId="urn:microsoft.com/office/officeart/2005/8/layout/bProcess2"/>
    <dgm:cxn modelId="{3F2CE7D7-DEDC-455C-A34E-F2AB087C141B}" type="presParOf" srcId="{D930A542-6789-4249-855D-D74044EA0283}" destId="{620020CE-997F-429B-9CE4-D2D3D09B5C9B}" srcOrd="1" destOrd="0" presId="urn:microsoft.com/office/officeart/2005/8/layout/bProcess2"/>
    <dgm:cxn modelId="{69F52365-288B-4C2F-B549-C5B2C75C2EDC}" type="presParOf" srcId="{CFE2F8DB-991E-40AD-8136-0CCF0ACAAE06}" destId="{476186DD-A572-45AC-98A0-D9F024181D99}" srcOrd="9" destOrd="0" presId="urn:microsoft.com/office/officeart/2005/8/layout/bProcess2"/>
    <dgm:cxn modelId="{16270DDF-B4F1-423C-AB8F-31C1D9FF4828}" type="presParOf" srcId="{CFE2F8DB-991E-40AD-8136-0CCF0ACAAE06}" destId="{3B1538AB-42B2-4C74-B0B9-6E9C9DD4E1F9}" srcOrd="10" destOrd="0" presId="urn:microsoft.com/office/officeart/2005/8/layout/bProcess2"/>
    <dgm:cxn modelId="{A34B8E76-8B4B-4149-8DD4-CD5721F8ED3E}" type="presParOf" srcId="{3B1538AB-42B2-4C74-B0B9-6E9C9DD4E1F9}" destId="{EA1BEF5E-D74B-4F27-8D19-E68A411BB97F}" srcOrd="0" destOrd="0" presId="urn:microsoft.com/office/officeart/2005/8/layout/bProcess2"/>
    <dgm:cxn modelId="{E38DC40A-B493-41E9-A6F8-BE4DB759D05E}" type="presParOf" srcId="{3B1538AB-42B2-4C74-B0B9-6E9C9DD4E1F9}" destId="{45894DA5-DC7E-4369-AA91-011B8E16F10D}" srcOrd="1" destOrd="0" presId="urn:microsoft.com/office/officeart/2005/8/layout/bProcess2"/>
    <dgm:cxn modelId="{4F254FBF-E9DA-47FE-B749-86809B77F974}" type="presParOf" srcId="{CFE2F8DB-991E-40AD-8136-0CCF0ACAAE06}" destId="{BD98DA67-7B36-4CD0-BE9B-06CDCDB6B6BF}" srcOrd="11" destOrd="0" presId="urn:microsoft.com/office/officeart/2005/8/layout/bProcess2"/>
    <dgm:cxn modelId="{FA7107EB-2A6E-415B-9B68-C17D0589730D}" type="presParOf" srcId="{CFE2F8DB-991E-40AD-8136-0CCF0ACAAE06}" destId="{6A71830D-300A-44B2-A300-040EF295A55B}" srcOrd="12" destOrd="0" presId="urn:microsoft.com/office/officeart/2005/8/layout/bProcess2"/>
    <dgm:cxn modelId="{8BB42D41-2E7A-4B08-9A17-3A6686A600DA}" type="presParOf" srcId="{6A71830D-300A-44B2-A300-040EF295A55B}" destId="{F5FCD23C-94A9-42EF-9B38-4FA36C65A572}" srcOrd="0" destOrd="0" presId="urn:microsoft.com/office/officeart/2005/8/layout/bProcess2"/>
    <dgm:cxn modelId="{23A62B05-9521-4A59-B987-CBC58995BA14}" type="presParOf" srcId="{6A71830D-300A-44B2-A300-040EF295A55B}" destId="{3BB772AA-100B-4D5C-96F5-E43B619EEB47}" srcOrd="1" destOrd="0" presId="urn:microsoft.com/office/officeart/2005/8/layout/bProcess2"/>
    <dgm:cxn modelId="{54C0F8C5-8DC3-4850-821E-7FEC2966E4FC}" type="presParOf" srcId="{CFE2F8DB-991E-40AD-8136-0CCF0ACAAE06}" destId="{6D86ACDF-D272-4CA9-BF96-65B9F2FB2AD6}" srcOrd="13" destOrd="0" presId="urn:microsoft.com/office/officeart/2005/8/layout/bProcess2"/>
    <dgm:cxn modelId="{800B052F-F1B4-4C72-8BD6-A9C1F0E3FAA4}" type="presParOf" srcId="{CFE2F8DB-991E-40AD-8136-0CCF0ACAAE06}" destId="{0C142070-DD5C-4219-B3A7-7A2235F8E864}" srcOrd="14" destOrd="0" presId="urn:microsoft.com/office/officeart/2005/8/layout/bProcess2"/>
    <dgm:cxn modelId="{FE40762B-9DAD-409F-AA21-73790961E8E0}" type="presParOf" srcId="{0C142070-DD5C-4219-B3A7-7A2235F8E864}" destId="{9422EF84-05D3-45EF-8266-337FA78DF0CC}" srcOrd="0" destOrd="0" presId="urn:microsoft.com/office/officeart/2005/8/layout/bProcess2"/>
    <dgm:cxn modelId="{F4069048-AC5F-43F2-9B0B-A91E245C6DC9}" type="presParOf" srcId="{0C142070-DD5C-4219-B3A7-7A2235F8E864}" destId="{EED2F450-D684-4383-8434-0AF8161BB25A}" srcOrd="1" destOrd="0" presId="urn:microsoft.com/office/officeart/2005/8/layout/bProcess2"/>
    <dgm:cxn modelId="{C9979B7D-B097-4DB8-941E-09E03DFE323B}" type="presParOf" srcId="{CFE2F8DB-991E-40AD-8136-0CCF0ACAAE06}" destId="{267F45B4-3F45-4A0B-AE8D-9BE4B0873629}" srcOrd="15" destOrd="0" presId="urn:microsoft.com/office/officeart/2005/8/layout/bProcess2"/>
    <dgm:cxn modelId="{4DD95030-07CE-4186-A3B3-4EB6F72D90AF}" type="presParOf" srcId="{CFE2F8DB-991E-40AD-8136-0CCF0ACAAE06}" destId="{BC137258-54E0-4E1D-B8A9-BDA3DD254834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0F2D-0EB1-4EAE-962A-6FA708B282F4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72D45-3A1D-4050-9A3E-551A2AB4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2" y="457199"/>
            <a:ext cx="8491777" cy="574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3505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143000" y="685800"/>
            <a:ext cx="6781800" cy="110799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আজকের ক্লাসে সবাইকে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481" y="1905000"/>
            <a:ext cx="834718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5715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402569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36429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518159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স্বর্ণ-রৌপ্য নির্মিত ঘর-বাড়ি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2913"/>
            <a:ext cx="8300443" cy="481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76400" y="5181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স্বর্ণ-রৌপ্য নির্মিত রাস্তা 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3" y="216244"/>
            <a:ext cx="8335255" cy="504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25137" y="5257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স্বর্ণ-রৌপ্য নির্মিত আসবাবপত্র 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" y="375716"/>
            <a:ext cx="7647761" cy="512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10849" y="5334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জান্নাতে থাকবে রেশমের গালিচা 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3" y="304801"/>
            <a:ext cx="8199269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676400" y="548528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দুধ ও মধুর নহর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5137" y="548468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মিষ্টিপানির স্রোতধারা </a:t>
            </a:r>
            <a:endParaRPr lang="en-US" sz="3600" dirty="0"/>
          </a:p>
        </p:txBody>
      </p:sp>
      <p:pic>
        <p:nvPicPr>
          <p:cNvPr id="17" name="Picture 16" descr="9nwuTCSDTd2i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 flipV="1">
            <a:off x="338369" y="304801"/>
            <a:ext cx="8402859" cy="512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0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"/>
          <a:stretch/>
        </p:blipFill>
        <p:spPr>
          <a:xfrm>
            <a:off x="426492" y="228600"/>
            <a:ext cx="8153401" cy="429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4800" y="4343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আল্লাহ তায়ালা বলেন --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89" b="50000"/>
          <a:stretch/>
        </p:blipFill>
        <p:spPr>
          <a:xfrm>
            <a:off x="6831458" y="4765509"/>
            <a:ext cx="1900835" cy="57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2" t="50000"/>
          <a:stretch/>
        </p:blipFill>
        <p:spPr>
          <a:xfrm>
            <a:off x="2590800" y="4765509"/>
            <a:ext cx="4636213" cy="5728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3274" y="4738213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“সেখানে (জান্নাতে) তোমাদের মন যা চাইবে তা-ই তোমাদের জন্য রয়েছে আর তোমরা যা দাবি করবে তাও তোমাদের দেওয়া হবে । </a:t>
            </a:r>
            <a:r>
              <a:rPr lang="bn-IN" sz="3200" dirty="0" smtClean="0"/>
              <a:t>( সূরা হা-মীম সাজদাহ্‌ , আয়াত ৩১ )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53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3547" r="50000" b="11440"/>
          <a:stretch/>
        </p:blipFill>
        <p:spPr>
          <a:xfrm>
            <a:off x="3185473" y="1143000"/>
            <a:ext cx="2986727" cy="2961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90600" y="3962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dirty="0" smtClean="0"/>
              <a:t>জান্নাতের ফারসি শব্দ কী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4000" smtClean="0"/>
              <a:t>জান্নাতের আসবাবপত্র কী দ্বারা নির্মিত 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80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07298808"/>
              </p:ext>
            </p:extLst>
          </p:nvPr>
        </p:nvGraphicFramePr>
        <p:xfrm>
          <a:off x="304800" y="3810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15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198BF0-1907-4639-9D1D-41E0DC0D3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C2198BF0-1907-4639-9D1D-41E0DC0D3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C2198BF0-1907-4639-9D1D-41E0DC0D3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E8CA48-52F1-47F6-838B-19AE3BDA2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D8E8CA48-52F1-47F6-838B-19AE3BDA2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D8E8CA48-52F1-47F6-838B-19AE3BDA2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7249F0-D9A5-41DD-9B15-32FCF5CC5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5B7249F0-D9A5-41DD-9B15-32FCF5CC5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5B7249F0-D9A5-41DD-9B15-32FCF5CC5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4F6E49-6F1A-47D2-B2AE-D93D856F1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D74F6E49-6F1A-47D2-B2AE-D93D856F1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D74F6E49-6F1A-47D2-B2AE-D93D856F1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053BEE-23A1-4930-AB19-BB72976E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56053BEE-23A1-4930-AB19-BB72976E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56053BEE-23A1-4930-AB19-BB72976E6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94A50-1305-473D-8210-D9DB8E77E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25794A50-1305-473D-8210-D9DB8E77E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25794A50-1305-473D-8210-D9DB8E77E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0E6BC3-0297-4963-98BE-871FDF930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560E6BC3-0297-4963-98BE-871FDF930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560E6BC3-0297-4963-98BE-871FDF930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CD53415-4D1C-4DF6-AE27-53D012E22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4CD53415-4D1C-4DF6-AE27-53D012E22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4CD53415-4D1C-4DF6-AE27-53D012E22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0020CE-997F-429B-9CE4-D2D3D09B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620020CE-997F-429B-9CE4-D2D3D09B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620020CE-997F-429B-9CE4-D2D3D09B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6186DD-A572-45AC-98A0-D9F02418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476186DD-A572-45AC-98A0-D9F02418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476186DD-A572-45AC-98A0-D9F024181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94DA5-DC7E-4369-AA91-011B8E16F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45894DA5-DC7E-4369-AA91-011B8E16F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>
                                            <p:graphicEl>
                                              <a:dgm id="{45894DA5-DC7E-4369-AA91-011B8E16F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98DA67-7B36-4CD0-BE9B-06CDCDB6B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>
                                            <p:graphicEl>
                                              <a:dgm id="{BD98DA67-7B36-4CD0-BE9B-06CDCDB6B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BD98DA67-7B36-4CD0-BE9B-06CDCDB6B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B772AA-100B-4D5C-96F5-E43B619EE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>
                                            <p:graphicEl>
                                              <a:dgm id="{3BB772AA-100B-4D5C-96F5-E43B619EE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>
                                            <p:graphicEl>
                                              <a:dgm id="{3BB772AA-100B-4D5C-96F5-E43B619EE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86ACDF-D272-4CA9-BF96-65B9F2FB2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>
                                            <p:graphicEl>
                                              <a:dgm id="{6D86ACDF-D272-4CA9-BF96-65B9F2FB2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">
                                            <p:graphicEl>
                                              <a:dgm id="{6D86ACDF-D272-4CA9-BF96-65B9F2FB2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D2F450-D684-4383-8434-0AF8161B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">
                                            <p:graphicEl>
                                              <a:dgm id="{EED2F450-D684-4383-8434-0AF8161B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">
                                            <p:graphicEl>
                                              <a:dgm id="{EED2F450-D684-4383-8434-0AF8161B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7F45B4-3F45-4A0B-AE8D-9BE4B0873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">
                                            <p:graphicEl>
                                              <a:dgm id="{267F45B4-3F45-4A0B-AE8D-9BE4B0873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1">
                                            <p:graphicEl>
                                              <a:dgm id="{267F45B4-3F45-4A0B-AE8D-9BE4B0873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C137258-54E0-4E1D-B8A9-BDA3DD254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">
                                            <p:graphicEl>
                                              <a:dgm id="{BC137258-54E0-4E1D-B8A9-BDA3DD254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1">
                                            <p:graphicEl>
                                              <a:dgm id="{BC137258-54E0-4E1D-B8A9-BDA3DD254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:\Users\Yunus\Desktop\Islamic Picture\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1" y="914400"/>
            <a:ext cx="4236803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72" y="914400"/>
            <a:ext cx="4349028" cy="279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304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জান্নাত লাভের আমল ও উপায়-- 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51" y="3570215"/>
            <a:ext cx="852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জান্নাত হলো মুমিন ও পুণ্যবানদের বাসস্থান । আল্লাহ বলেন-- 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06"/>
          <a:stretch/>
        </p:blipFill>
        <p:spPr>
          <a:xfrm>
            <a:off x="2305370" y="4172034"/>
            <a:ext cx="6435596" cy="567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7" t="26903" b="53058"/>
          <a:stretch/>
        </p:blipFill>
        <p:spPr>
          <a:xfrm>
            <a:off x="748078" y="4216546"/>
            <a:ext cx="1578901" cy="5226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246" y="4718989"/>
            <a:ext cx="8842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“হে নবি!) যারা ইমান এনেছে ও সৎকর্ম করেছে আপনি তাদেরকে সুসংবাদ দিন যে, তাদের জন্যই রয়েছে জান্নাত । যার তলদেশে নদী সমূহ  প্রবাহিত ।” </a:t>
            </a:r>
            <a:r>
              <a:rPr lang="bn-IN" sz="2800" dirty="0" smtClean="0">
                <a:solidFill>
                  <a:srgbClr val="002060"/>
                </a:solidFill>
              </a:rPr>
              <a:t>( সূরা বাকারা আয়াত ২৫) 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7" t="20757" r="2855" b="21315"/>
          <a:stretch/>
        </p:blipFill>
        <p:spPr>
          <a:xfrm>
            <a:off x="5715000" y="459475"/>
            <a:ext cx="3082278" cy="350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9475"/>
            <a:ext cx="5842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4800" y="3964675"/>
            <a:ext cx="8492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জান্নাত লাভের জন্য দুনিয়াতে সর্বপ্রথম ইমান আনতে হবে ।</a:t>
            </a:r>
          </a:p>
          <a:p>
            <a:r>
              <a:rPr lang="bn-IN" sz="3600" dirty="0" smtClean="0"/>
              <a:t>আকাইদের সব বিষয়ের উপর দৃঢ়ভাবে বিশ্বাস করতে হবে । </a:t>
            </a:r>
          </a:p>
          <a:p>
            <a:r>
              <a:rPr lang="bn-IN" sz="3600" dirty="0" smtClean="0"/>
              <a:t>অতঃপর নেক কাজ করতে হবে । </a:t>
            </a:r>
          </a:p>
          <a:p>
            <a:r>
              <a:rPr lang="bn-IN" sz="3600" dirty="0" smtClean="0"/>
              <a:t>নিয়মিত পাঁচ ওয়াক্ত নামাজ সুন্দরভাবে আদায় করতে হবে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76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1999"/>
            <a:ext cx="7789331" cy="404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8200" y="381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মহানবি (স.) বলেছেন--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3581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অর্থ- সালাত হলো জান্নাতের চাবি ।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33484" y="4806460"/>
            <a:ext cx="812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সালাতের পাশাপাশি রমজানের রোজা পালন, যাকাত আদায় ও হজ করতে হবে।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54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8740" y="306992"/>
            <a:ext cx="7777261" cy="468399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তাছাড়া অন্যান্য সৎকাজ করতে হবে । যেমন-- 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r="19816"/>
          <a:stretch/>
        </p:blipFill>
        <p:spPr>
          <a:xfrm>
            <a:off x="445740" y="889000"/>
            <a:ext cx="4355305" cy="353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762000" y="5105400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দুস্থ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r="15092"/>
          <a:stretch/>
        </p:blipFill>
        <p:spPr>
          <a:xfrm>
            <a:off x="4667902" y="889000"/>
            <a:ext cx="4004960" cy="353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17751"/>
          <a:stretch/>
        </p:blipFill>
        <p:spPr>
          <a:xfrm>
            <a:off x="445738" y="889000"/>
            <a:ext cx="4400372" cy="37658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r="14961"/>
          <a:stretch/>
        </p:blipFill>
        <p:spPr>
          <a:xfrm>
            <a:off x="4467371" y="889000"/>
            <a:ext cx="4241019" cy="37658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9" y="917564"/>
            <a:ext cx="7396261" cy="388303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2" y="3867005"/>
            <a:ext cx="7937048" cy="25398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754222" y="3613109"/>
            <a:ext cx="7627778" cy="111129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গৃহহীনকে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712"/>
            <a:ext cx="8282032" cy="46379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784327" y="5365709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কবলিত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8" y="685801"/>
            <a:ext cx="8189752" cy="46482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16" y="685712"/>
            <a:ext cx="5908200" cy="46379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784327" y="5365709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8" y="685762"/>
            <a:ext cx="8134416" cy="46482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29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4536"/>
            <a:ext cx="8282032" cy="43002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84327" y="5365709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জনস্বার্থে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সাঁকো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নিমার্ণ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0" y="554693"/>
            <a:ext cx="8291372" cy="46638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5" y="1145376"/>
            <a:ext cx="5029748" cy="301784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0" y="1145376"/>
            <a:ext cx="4355305" cy="30178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762000" y="5105400"/>
            <a:ext cx="7627778" cy="1111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0" y="854537"/>
            <a:ext cx="4707337" cy="40567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77" y="854537"/>
            <a:ext cx="3765869" cy="40567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8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36525"/>
            <a:ext cx="4571999" cy="53016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আবুল বাসার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 শিক্ষক(ইসলাম শিক্ষা) </a:t>
            </a:r>
            <a:endParaRPr lang="bn-BD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রশিদপুর 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 বিদ্যালয়,</a:t>
            </a:r>
          </a:p>
          <a:p>
            <a:pPr algn="ctr"/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কালিয়াকোইর , গাজীপুর ।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০১৭১৬৩১৩৪৯২ </a:t>
            </a:r>
            <a:endParaRPr lang="bn-BD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abbashar1971@gmail.com</a:t>
            </a:r>
            <a:endParaRPr lang="bn-BD" sz="2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0"/>
            <a:ext cx="2911159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7"/>
          <a:stretch/>
        </p:blipFill>
        <p:spPr>
          <a:xfrm>
            <a:off x="1342410" y="1146084"/>
            <a:ext cx="2496777" cy="268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44" y="1055574"/>
            <a:ext cx="3687756" cy="481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21"/>
          <p:cNvSpPr txBox="1"/>
          <p:nvPr/>
        </p:nvSpPr>
        <p:spPr>
          <a:xfrm>
            <a:off x="5642682" y="2994853"/>
            <a:ext cx="2488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srgbClr val="C00000"/>
                </a:solidFill>
              </a:rPr>
              <a:t>অধ্যায়- ১ম </a:t>
            </a:r>
          </a:p>
          <a:p>
            <a:r>
              <a:rPr lang="bn-IN" sz="2800" b="1" dirty="0" smtClean="0">
                <a:solidFill>
                  <a:srgbClr val="C00000"/>
                </a:solidFill>
              </a:rPr>
              <a:t>সময় – ৪৫ মিনিট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7" y="685800"/>
            <a:ext cx="3429000" cy="369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1526" y="4191000"/>
            <a:ext cx="8480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ইসলাম শিক্ষার মাধ্যমে উত্তম চরিত্র ও নৈতিকতার অনুশীলন করতে হবে । </a:t>
            </a:r>
          </a:p>
          <a:p>
            <a:r>
              <a:rPr lang="bn-IN" sz="3600" dirty="0" smtClean="0"/>
              <a:t>জীবনের সকল ক্ষেত্রে আল্লাহ ও রাসুলের আদেশ-নিষেধ মেনে চলতে হইবে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15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96" y="854536"/>
            <a:ext cx="6455843" cy="43002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784327" y="5576345"/>
            <a:ext cx="7627778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মারামারি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2" y="639442"/>
            <a:ext cx="7714085" cy="46638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3" y="917755"/>
            <a:ext cx="8218407" cy="44924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784327" y="5576345"/>
            <a:ext cx="7627778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3" y="762000"/>
            <a:ext cx="8218407" cy="48143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85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04850"/>
            <a:ext cx="8070585" cy="44767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784327" y="5576345"/>
            <a:ext cx="7627778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উত্ত্যক্ত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ইভটিজিং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85800"/>
            <a:ext cx="8070585" cy="45427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6" y="508696"/>
            <a:ext cx="8071339" cy="50819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6" y="482600"/>
            <a:ext cx="8071339" cy="53516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1751293" y="5482175"/>
            <a:ext cx="5006873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1294" y="5489236"/>
            <a:ext cx="5006873" cy="690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হিংসা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2" y="256174"/>
            <a:ext cx="8312914" cy="59922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" y="294274"/>
            <a:ext cx="8312914" cy="62346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372298" y="4038600"/>
            <a:ext cx="8446808" cy="2209800"/>
          </a:xfrm>
          <a:prstGeom prst="roundRect">
            <a:avLst/>
          </a:prstGeom>
          <a:solidFill>
            <a:srgbClr val="F2DCDB">
              <a:alpha val="6705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প্রকার অন্যায় ও পাপ কজ থেকে বিরত থাকতে হবে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3" presetClass="entr" presetSubtype="16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69667" b="87000"/>
          <a:stretch/>
        </p:blipFill>
        <p:spPr>
          <a:xfrm>
            <a:off x="6101912" y="919946"/>
            <a:ext cx="2661088" cy="985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আল্লাহ তায়ালা বলেন -- 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15497" r="16666" b="71009"/>
          <a:stretch/>
        </p:blipFill>
        <p:spPr>
          <a:xfrm>
            <a:off x="304801" y="974031"/>
            <a:ext cx="5886450" cy="930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15497" r="63807" b="72369"/>
          <a:stretch/>
        </p:blipFill>
        <p:spPr>
          <a:xfrm>
            <a:off x="5181600" y="2057400"/>
            <a:ext cx="3581398" cy="971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3200400"/>
            <a:ext cx="8229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অর্থ- “আর যে ব্যক্তি তার রবের সামনে দিন্ডায়মান হওয়াকে ভয় করবে এবং নিজকে কুপ্রবৃত্তি থেকে বিরত রাখবে , নিঃসন্দেহে জান্নাতই হবে আবাসস্থল ।” ( সূরা আন-নাযিরাত আয়াত ৪০-৪১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45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077608" y="422266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696" y="4593590"/>
            <a:ext cx="7864264" cy="12141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 লাভের আমল ও উপায় গুলি লিখ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12500" r="14783" b="11332"/>
          <a:stretch/>
        </p:blipFill>
        <p:spPr>
          <a:xfrm>
            <a:off x="1670060" y="1331688"/>
            <a:ext cx="4578340" cy="28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667000" y="228600"/>
            <a:ext cx="2875756" cy="60706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145"/>
            <a:ext cx="8305800" cy="4841990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 এর স্তর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কয়টি?</a:t>
            </a:r>
            <a:endParaRPr lang="bn-IN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সালাত হলো জান্নাতের চাবি ।” এটি কার বাণী 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জান্নাত লাভের জন্য দুনিয়াতে সর্বপ্রথম কী করতে হবে ?  </a:t>
            </a:r>
          </a:p>
        </p:txBody>
      </p:sp>
    </p:spTree>
    <p:extLst>
      <p:ext uri="{BB962C8B-B14F-4D97-AF65-F5344CB8AC3E}">
        <p14:creationId xmlns:p14="http://schemas.microsoft.com/office/powerpoint/2010/main" val="6570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৬. কোনটি জান্নাতের স্তর নয় ? 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254759" y="782830"/>
            <a:ext cx="1828800" cy="5177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/>
              <a:t>(ক) নাইম 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2293721" y="782830"/>
            <a:ext cx="1771039" cy="4760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/>
              <a:t>(খ) খুলদ 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4118829" y="776897"/>
            <a:ext cx="1774730" cy="4760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/>
              <a:t>(গ) কারার  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070759" y="730725"/>
            <a:ext cx="1906454" cy="5698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/>
              <a:t>(ঘ) জাহিম 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02" y="2214691"/>
            <a:ext cx="8162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৭. জান্নাতে রয়েছে---</a:t>
            </a:r>
          </a:p>
          <a:p>
            <a:pPr marL="1314450" lvl="1" indent="-857250">
              <a:buFont typeface="+mj-lt"/>
              <a:buAutoNum type="romanLcPeriod"/>
            </a:pPr>
            <a:r>
              <a:rPr lang="bn-IN" sz="3200" dirty="0" smtClean="0"/>
              <a:t>স্বর্ণ-রৌপ্যের আসবাবপত্র </a:t>
            </a:r>
          </a:p>
          <a:p>
            <a:pPr marL="1314450" lvl="1" indent="-857250">
              <a:buFont typeface="+mj-lt"/>
              <a:buAutoNum type="romanLcPeriod"/>
            </a:pPr>
            <a:r>
              <a:rPr lang="bn-IN" sz="3200" dirty="0" smtClean="0"/>
              <a:t>মিষ্টি পানির স্রোতধারা </a:t>
            </a:r>
          </a:p>
          <a:p>
            <a:pPr marL="1314450" lvl="1" indent="-857250">
              <a:buFont typeface="+mj-lt"/>
              <a:buAutoNum type="romanLcPeriod"/>
            </a:pPr>
            <a:r>
              <a:rPr lang="bn-IN" sz="3200" dirty="0" smtClean="0"/>
              <a:t>দুধ ও মধুর নহর </a:t>
            </a:r>
          </a:p>
          <a:p>
            <a:pPr lvl="1"/>
            <a:r>
              <a:rPr lang="bn-IN" sz="3600" dirty="0" smtClean="0"/>
              <a:t>নিচের কোনটি সঠিক ?  </a:t>
            </a:r>
          </a:p>
        </p:txBody>
      </p:sp>
      <p:sp>
        <p:nvSpPr>
          <p:cNvPr id="12" name="Multiply 11"/>
          <p:cNvSpPr/>
          <p:nvPr/>
        </p:nvSpPr>
        <p:spPr>
          <a:xfrm>
            <a:off x="321861" y="614821"/>
            <a:ext cx="457200" cy="8002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2864829">
            <a:off x="6267642" y="469111"/>
            <a:ext cx="381000" cy="654683"/>
          </a:xfrm>
          <a:prstGeom prst="halfFrame">
            <a:avLst>
              <a:gd name="adj1" fmla="val 37546"/>
              <a:gd name="adj2" fmla="val 37382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375509" y="614820"/>
            <a:ext cx="457200" cy="8002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4214885" y="620752"/>
            <a:ext cx="457200" cy="8002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2676" y="5000073"/>
            <a:ext cx="174814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(ক) </a:t>
            </a:r>
            <a:r>
              <a:rPr lang="en-US" sz="3200" dirty="0" smtClean="0"/>
              <a:t>i</a:t>
            </a:r>
            <a:r>
              <a:rPr lang="bn-IN" sz="3200" dirty="0" smtClean="0"/>
              <a:t> ও</a:t>
            </a:r>
            <a:r>
              <a:rPr lang="en-US" sz="3200" dirty="0" smtClean="0"/>
              <a:t>  ii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1990" y="5000689"/>
            <a:ext cx="18300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(খ) </a:t>
            </a:r>
            <a:r>
              <a:rPr lang="en-US" sz="3200" dirty="0" smtClean="0"/>
              <a:t>i</a:t>
            </a:r>
            <a:r>
              <a:rPr lang="bn-IN" sz="3200" dirty="0" smtClean="0"/>
              <a:t> ও</a:t>
            </a:r>
            <a:r>
              <a:rPr lang="en-US" sz="3200" dirty="0" smtClean="0"/>
              <a:t> iii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226825" y="5001305"/>
            <a:ext cx="212914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(গ) </a:t>
            </a:r>
            <a:r>
              <a:rPr lang="en-US" sz="3200" dirty="0" smtClean="0"/>
              <a:t>ii</a:t>
            </a:r>
            <a:r>
              <a:rPr lang="bn-IN" sz="3200" dirty="0" smtClean="0"/>
              <a:t> ও </a:t>
            </a:r>
            <a:r>
              <a:rPr lang="en-US" sz="3200" dirty="0" smtClean="0"/>
              <a:t>iii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769905" y="5000689"/>
            <a:ext cx="212914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(ঘ) </a:t>
            </a:r>
            <a:r>
              <a:rPr lang="en-US" sz="3200" dirty="0" smtClean="0"/>
              <a:t>i, ii</a:t>
            </a:r>
            <a:r>
              <a:rPr lang="bn-IN" sz="3200" dirty="0" smtClean="0"/>
              <a:t> ও</a:t>
            </a:r>
            <a:r>
              <a:rPr lang="en-US" sz="3200" dirty="0" smtClean="0"/>
              <a:t> iii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20" name="Half Frame 19"/>
          <p:cNvSpPr/>
          <p:nvPr/>
        </p:nvSpPr>
        <p:spPr>
          <a:xfrm rot="12864829">
            <a:off x="6880525" y="4734989"/>
            <a:ext cx="381000" cy="654683"/>
          </a:xfrm>
          <a:prstGeom prst="halfFrame">
            <a:avLst>
              <a:gd name="adj1" fmla="val 37546"/>
              <a:gd name="adj2" fmla="val 37382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264425" y="4892347"/>
            <a:ext cx="457200" cy="8002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2091990" y="4900825"/>
            <a:ext cx="457200" cy="8002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281318" y="4900825"/>
            <a:ext cx="457200" cy="8002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9202" y="144206"/>
            <a:ext cx="3339198" cy="693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0" y="838200"/>
            <a:ext cx="7258380" cy="430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34646" y="5181600"/>
            <a:ext cx="7864264" cy="12141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“সালাত হলো জান্নাতের চাবি ” এই হাদিসটির ব্যাখ্যা  লিখে আনবে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6872"/>
            <a:ext cx="7848600" cy="58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51490"/>
            <a:ext cx="7588504" cy="490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8851"/>
            <a:ext cx="8077200" cy="541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5338886"/>
            <a:ext cx="8229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বাগান যেমন সুন্দর তেমনি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 ও পরিচ্ছন্ন লোকদেরকেই এখানে মানাবে।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550" y="4692555"/>
            <a:ext cx="611505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এই </a:t>
            </a:r>
            <a:r>
              <a:rPr lang="bn-IN" sz="4000" dirty="0" smtClean="0">
                <a:solidFill>
                  <a:srgbClr val="002060"/>
                </a:solidFill>
              </a:rPr>
              <a:t>মনোরম দৃশ্যকে আমরা কী বলি</a:t>
            </a:r>
            <a:r>
              <a:rPr lang="bn-BD" sz="4000" dirty="0" smtClean="0">
                <a:solidFill>
                  <a:srgbClr val="002060"/>
                </a:solidFill>
              </a:rPr>
              <a:t>?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0"/>
            <a:ext cx="3886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1867" y="2065866"/>
            <a:ext cx="7772400" cy="4751846"/>
            <a:chOff x="541867" y="2065866"/>
            <a:chExt cx="7772400" cy="4751846"/>
          </a:xfrm>
        </p:grpSpPr>
        <p:grpSp>
          <p:nvGrpSpPr>
            <p:cNvPr id="10" name="Group 9"/>
            <p:cNvGrpSpPr/>
            <p:nvPr/>
          </p:nvGrpSpPr>
          <p:grpSpPr>
            <a:xfrm>
              <a:off x="541867" y="2065866"/>
              <a:ext cx="7772400" cy="4751846"/>
              <a:chOff x="533400" y="1981200"/>
              <a:chExt cx="7772400" cy="4751846"/>
            </a:xfrm>
          </p:grpSpPr>
          <p:sp>
            <p:nvSpPr>
              <p:cNvPr id="13" name="Heart 12"/>
              <p:cNvSpPr/>
              <p:nvPr/>
            </p:nvSpPr>
            <p:spPr>
              <a:xfrm>
                <a:off x="533400" y="1981200"/>
                <a:ext cx="7772400" cy="4572000"/>
              </a:xfrm>
              <a:prstGeom prst="hear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500" dirty="0" smtClean="0"/>
                  <a:t>জান্নাত </a:t>
                </a:r>
                <a:endParaRPr lang="en-US" sz="11500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86611">
                <a:off x="653060" y="2586032"/>
                <a:ext cx="2030951" cy="184631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30337">
                <a:off x="5936449" y="2686848"/>
                <a:ext cx="2533650" cy="19050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56488">
                <a:off x="3217518" y="4627142"/>
                <a:ext cx="2404165" cy="180764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295400" y="2590800"/>
              <a:ext cx="2666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002060"/>
                  </a:solidFill>
                </a:rPr>
                <a:t>আজকের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99567" y="2619322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</a:rPr>
                <a:t>পাঠ 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94350" y="807538"/>
            <a:ext cx="3352800" cy="1849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পাঠ-</a:t>
            </a:r>
            <a:r>
              <a:rPr lang="en-US" sz="5400" dirty="0" smtClean="0"/>
              <a:t> 8  </a:t>
            </a:r>
            <a:endParaRPr lang="bn-IN" sz="5400" dirty="0" smtClean="0"/>
          </a:p>
          <a:p>
            <a:pPr algn="ctr"/>
            <a:r>
              <a:rPr lang="bn-IN" sz="5400" dirty="0" smtClean="0"/>
              <a:t> পৃষ্ঠা-</a:t>
            </a:r>
            <a:r>
              <a:rPr lang="en-US" sz="5400" dirty="0" smtClean="0"/>
              <a:t>18  </a:t>
            </a:r>
            <a:r>
              <a:rPr lang="bn-IN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001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143000"/>
            <a:ext cx="7924800" cy="44572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7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483888" lvl="2" indent="-569488">
              <a:buFont typeface="+mj-lt"/>
              <a:buAutoNum type="arabicPeriod"/>
            </a:pPr>
            <a:r>
              <a:rPr lang="bn-BD" sz="4000" dirty="0"/>
              <a:t>জান্নাতের পরিচয় বলতে পারবে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483888" lvl="2" indent="-569488">
              <a:buFont typeface="+mj-lt"/>
              <a:buAutoNum type="arabicPeriod"/>
            </a:pPr>
            <a:r>
              <a:rPr lang="bn-BD" sz="4000" dirty="0"/>
              <a:t>জান্নাতের সংখ্যা কয়টি তা বলতে ও লিখতে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483888" lvl="2" indent="-569488">
              <a:buFont typeface="+mj-lt"/>
              <a:buAutoNum type="arabi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জান্নাতে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লাভের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আমল ও উপায়গুলো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69488" indent="-569488">
              <a:buFont typeface="+mj-lt"/>
              <a:buAutoNum type="arabicPeriod"/>
            </a:pPr>
            <a:endParaRPr lang="bn-BD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883" y="201663"/>
            <a:ext cx="399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জান্নাত শব্দের অর্থ কী ?  </a:t>
            </a:r>
            <a:endParaRPr lang="en-US" sz="4000" dirty="0"/>
          </a:p>
        </p:txBody>
      </p:sp>
      <p:pic>
        <p:nvPicPr>
          <p:cNvPr id="14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6"/>
          <a:stretch/>
        </p:blipFill>
        <p:spPr>
          <a:xfrm>
            <a:off x="1039695" y="1146029"/>
            <a:ext cx="6811035" cy="373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524000" y="4724400"/>
            <a:ext cx="2301187" cy="654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 , উদ্যান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78181"/>
            <a:ext cx="6781800" cy="407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779126" y="4718363"/>
            <a:ext cx="2011907" cy="654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 স্থান ।  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730" y="5372590"/>
            <a:ext cx="856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ফারসি ভাষায় ‘বেহেশত’ আর বাংলা ভাষায় বলা হয় “স্বর্গ” ।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730" y="189623"/>
            <a:ext cx="331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জান্নাত কাকে বলে?  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718363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জান্নাত শব্দের অর্থ বাগান । ইসলামি পরিভাষায় আখিরাতে ইমানদার ও নেককার বান্দাদের জন্য যে চিরশান্তির আবাস্থল তৈরি করে রাখা হয়েছে তাকে জান্নাত বলা হয়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90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5" grpId="1" animBg="1"/>
      <p:bldP spid="11" grpId="0" animBg="1"/>
      <p:bldP spid="11" grpId="1" animBg="1"/>
      <p:bldP spid="8" grpId="0"/>
      <p:bldP spid="8" grpId="1"/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29537"/>
            <a:ext cx="8077201" cy="50019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5403298"/>
            <a:ext cx="8526439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গাছ-গাছালী</a:t>
            </a:r>
            <a:r>
              <a:rPr kumimoji="0" lang="bn-BD" sz="4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ছায়া যুক্ত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বাগান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98" y="4842215"/>
            <a:ext cx="8526439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 কর্মশীলদের জান্নাতে</a:t>
            </a:r>
            <a:r>
              <a:rPr lang="bn-BD" sz="4000" dirty="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এরকম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 উপহার দেওয়া হবে।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ROHAN\Desktop\An ..Ffffffffff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733" y="304800"/>
            <a:ext cx="8309725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313766" y="5546716"/>
            <a:ext cx="3962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মনজুড়ানো মনোরম দৃশ্য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680" y="304800"/>
            <a:ext cx="830972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</a:rPr>
              <a:t>জান্নাতে তুবা নামক বৃক্ষ থাকবে, যেখান থেকে হাজারো সুর ধ্বনীত হবে।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abbashar1971@gmail.com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ROHAN\Desktop\Autumn Reflections, Verm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78" y="275062"/>
            <a:ext cx="8245522" cy="527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66900" y="5562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মনোরম পরিবেশ যুক্ত পানির সরোবর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951995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জান্নাতের অধিবাসিদের জন্য দুধ,মধু,শরাব এবংস্বচ্ছ পানির সরোবর থাকবে।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7" y="240290"/>
            <a:ext cx="8458200" cy="506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8642" y="5228061"/>
            <a:ext cx="8560558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জান্নাত হলো চিরশান্তির স্থান ।সেখানে সবকিছুই সুন্দর ও আকর্ষণীয়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65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uild="allAtOnce"/>
      <p:bldP spid="12" grpId="0"/>
      <p:bldP spid="12" grpId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725</Words>
  <Application>Microsoft Office PowerPoint</Application>
  <PresentationFormat>On-screen Show (4:3)</PresentationFormat>
  <Paragraphs>199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2006-08-16T00:00:00Z</dcterms:created>
  <dcterms:modified xsi:type="dcterms:W3CDTF">2020-01-27T23:31:24Z</dcterms:modified>
</cp:coreProperties>
</file>