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5" r:id="rId6"/>
    <p:sldId id="259" r:id="rId7"/>
    <p:sldId id="262" r:id="rId8"/>
    <p:sldId id="263" r:id="rId9"/>
    <p:sldId id="267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3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107B-0A12-49C4-82DD-0C14E2CEA611}" type="datetimeFigureOut">
              <a:rPr lang="en-US" smtClean="0"/>
              <a:t>28.01.202020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1D0-C089-4468-B54E-AEC6CB358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0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107B-0A12-49C4-82DD-0C14E2CEA611}" type="datetimeFigureOut">
              <a:rPr lang="en-US" smtClean="0"/>
              <a:t>28.01.202020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1D0-C089-4468-B54E-AEC6CB358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107B-0A12-49C4-82DD-0C14E2CEA611}" type="datetimeFigureOut">
              <a:rPr lang="en-US" smtClean="0"/>
              <a:t>28.01.202020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1D0-C089-4468-B54E-AEC6CB358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8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107B-0A12-49C4-82DD-0C14E2CEA611}" type="datetimeFigureOut">
              <a:rPr lang="en-US" smtClean="0"/>
              <a:t>28.01.202020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1D0-C089-4468-B54E-AEC6CB358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0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107B-0A12-49C4-82DD-0C14E2CEA611}" type="datetimeFigureOut">
              <a:rPr lang="en-US" smtClean="0"/>
              <a:t>28.01.202020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1D0-C089-4468-B54E-AEC6CB358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3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107B-0A12-49C4-82DD-0C14E2CEA611}" type="datetimeFigureOut">
              <a:rPr lang="en-US" smtClean="0"/>
              <a:t>28.01.202020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1D0-C089-4468-B54E-AEC6CB358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7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107B-0A12-49C4-82DD-0C14E2CEA611}" type="datetimeFigureOut">
              <a:rPr lang="en-US" smtClean="0"/>
              <a:t>28.01.202020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1D0-C089-4468-B54E-AEC6CB358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4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107B-0A12-49C4-82DD-0C14E2CEA611}" type="datetimeFigureOut">
              <a:rPr lang="en-US" smtClean="0"/>
              <a:t>28.01.202020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Mohammad </a:t>
            </a:r>
            <a:r>
              <a:rPr lang="en-US" dirty="0" err="1" smtClean="0"/>
              <a:t>shahidur</a:t>
            </a:r>
            <a:r>
              <a:rPr lang="en-US" dirty="0" smtClean="0"/>
              <a:t> Rahman </a:t>
            </a:r>
            <a:r>
              <a:rPr lang="en-US" dirty="0" err="1" smtClean="0"/>
              <a:t>uzzal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dirty="0" smtClean="0"/>
              <a:t>Phone 01718 97 86 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77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107B-0A12-49C4-82DD-0C14E2CEA611}" type="datetimeFigureOut">
              <a:rPr lang="en-US" smtClean="0"/>
              <a:t>28.01.202020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1D0-C089-4468-B54E-AEC6CB358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107B-0A12-49C4-82DD-0C14E2CEA611}" type="datetimeFigureOut">
              <a:rPr lang="en-US" smtClean="0"/>
              <a:t>28.01.202020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1D0-C089-4468-B54E-AEC6CB358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8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107B-0A12-49C4-82DD-0C14E2CEA611}" type="datetimeFigureOut">
              <a:rPr lang="en-US" smtClean="0"/>
              <a:t>28.01.202020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1D0-C089-4468-B54E-AEC6CB358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5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4000">
              <a:schemeClr val="accent4">
                <a:lumMod val="19000"/>
                <a:lumOff val="81000"/>
              </a:schemeClr>
            </a:gs>
            <a:gs pos="100000">
              <a:schemeClr val="accent4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7107B-0A12-49C4-82DD-0C14E2CEA611}" type="datetimeFigureOut">
              <a:rPr lang="en-US" smtClean="0"/>
              <a:t>28.01.202020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681D0-C089-4468-B54E-AEC6CB358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2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6.jpeg"/><Relationship Id="rId7" Type="http://schemas.openxmlformats.org/officeDocument/2006/relationships/image" Target="../media/image2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jpg"/><Relationship Id="rId5" Type="http://schemas.openxmlformats.org/officeDocument/2006/relationships/image" Target="../media/image8.jpeg"/><Relationship Id="rId4" Type="http://schemas.openxmlformats.org/officeDocument/2006/relationships/image" Target="../media/image7.jpg"/><Relationship Id="rId9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পাঠে</a:t>
            </a:r>
            <a:r>
              <a:rPr lang="en-US" dirty="0" smtClean="0"/>
              <a:t> </a:t>
            </a:r>
            <a:r>
              <a:rPr lang="en-US" dirty="0" err="1" smtClean="0"/>
              <a:t>সবাইকে</a:t>
            </a:r>
            <a:r>
              <a:rPr lang="en-US" dirty="0" smtClean="0"/>
              <a:t> </a:t>
            </a:r>
            <a:r>
              <a:rPr lang="en-US" dirty="0" err="1" smtClean="0"/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13" y="2654803"/>
            <a:ext cx="4483195" cy="33580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114" y="2680491"/>
            <a:ext cx="4917515" cy="3332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2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34730"/>
          </a:xfrm>
        </p:spPr>
        <p:txBody>
          <a:bodyPr>
            <a:normAutofit/>
          </a:bodyPr>
          <a:lstStyle/>
          <a:p>
            <a:pPr algn="ctr"/>
            <a:r>
              <a:rPr lang="bn-IN" sz="4000" dirty="0" smtClean="0"/>
              <a:t>আমরা বিভিন্ন আকৃতির ছবি বাড়ি থেকে তৈরী করে নিয়ে আসব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13710" y="3228109"/>
            <a:ext cx="7093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/>
              <a:t>সবাইকে ধন্যবাদ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8380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074" y="582034"/>
            <a:ext cx="6791325" cy="5006975"/>
          </a:xfrm>
        </p:spPr>
        <p:txBody>
          <a:bodyPr>
            <a:normAutofit/>
          </a:bodyPr>
          <a:lstStyle/>
          <a:p>
            <a:pPr algn="ctr"/>
            <a:r>
              <a:rPr lang="bn-IN" sz="3200" dirty="0" smtClean="0"/>
              <a:t>শিক্ষক পরিচিতি </a:t>
            </a:r>
            <a:br>
              <a:rPr lang="bn-IN" sz="3200" dirty="0" smtClean="0"/>
            </a:br>
            <a:r>
              <a:rPr lang="bn-IN" sz="3200" dirty="0"/>
              <a:t/>
            </a:r>
            <a:br>
              <a:rPr lang="bn-IN" sz="3200" dirty="0"/>
            </a:br>
            <a:r>
              <a:rPr lang="bn-IN" sz="3200" dirty="0" smtClean="0"/>
              <a:t/>
            </a:r>
            <a:br>
              <a:rPr lang="bn-IN" sz="3200" dirty="0" smtClean="0"/>
            </a:br>
            <a:r>
              <a:rPr lang="bn-IN" sz="3200" dirty="0" smtClean="0"/>
              <a:t/>
            </a:r>
            <a:br>
              <a:rPr lang="bn-IN" sz="3200" dirty="0" smtClean="0"/>
            </a:br>
            <a:r>
              <a:rPr lang="bn-IN" sz="3200" dirty="0" smtClean="0"/>
              <a:t>মোহাম্মদ শহীদুর রহমান উজ্জল </a:t>
            </a:r>
            <a:br>
              <a:rPr lang="bn-IN" sz="3200" dirty="0" smtClean="0"/>
            </a:br>
            <a:r>
              <a:rPr lang="bn-IN" sz="3200" dirty="0" smtClean="0"/>
              <a:t>সহকারি শিক্ষক </a:t>
            </a:r>
            <a:br>
              <a:rPr lang="bn-IN" sz="3200" dirty="0" smtClean="0"/>
            </a:br>
            <a:r>
              <a:rPr lang="bn-IN" sz="3200" dirty="0" smtClean="0"/>
              <a:t>শ্রীধরপাশা সরকারি প্রাথমিক বিদ্যালয় </a:t>
            </a:r>
            <a:br>
              <a:rPr lang="bn-IN" sz="3200" dirty="0" smtClean="0"/>
            </a:br>
            <a:r>
              <a:rPr lang="bn-IN" sz="3200" dirty="0" smtClean="0"/>
              <a:t>জগন্নাথপুর, সুনামগঞ্জ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235" y="1233055"/>
            <a:ext cx="2889951" cy="390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26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1049677"/>
            <a:ext cx="3567545" cy="4611151"/>
          </a:xfrm>
          <a:prstGeom prst="rect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096000" cy="5980257"/>
          </a:xfrm>
        </p:spPr>
        <p:txBody>
          <a:bodyPr>
            <a:normAutofit/>
          </a:bodyPr>
          <a:lstStyle/>
          <a:p>
            <a:pPr algn="ctr"/>
            <a:r>
              <a:rPr lang="bn-IN" dirty="0" smtClean="0"/>
              <a:t>পাঠ পরিচিতি</a:t>
            </a:r>
            <a:br>
              <a:rPr lang="bn-IN" dirty="0" smtClean="0"/>
            </a:br>
            <a:r>
              <a:rPr lang="bn-IN" sz="3200" dirty="0" smtClean="0"/>
              <a:t>শ্রেণিঃ ২য় </a:t>
            </a:r>
            <a:br>
              <a:rPr lang="bn-IN" sz="3200" dirty="0" smtClean="0"/>
            </a:br>
            <a:r>
              <a:rPr lang="bn-IN" sz="3200" dirty="0" smtClean="0"/>
              <a:t>অধ্যায়ঃ ১০ </a:t>
            </a:r>
            <a:br>
              <a:rPr lang="bn-IN" sz="3200" dirty="0" smtClean="0"/>
            </a:br>
            <a:r>
              <a:rPr lang="bn-IN" sz="3200" dirty="0" smtClean="0"/>
              <a:t>পাঠ শিরোনামঃ জ্যামিতিক আকৃতিক </a:t>
            </a:r>
            <a:br>
              <a:rPr lang="bn-IN" sz="3200" dirty="0" smtClean="0"/>
            </a:br>
            <a:r>
              <a:rPr lang="bn-IN" sz="3200" dirty="0" smtClean="0"/>
              <a:t>পাঠ্যাংশঃ </a:t>
            </a:r>
            <a:r>
              <a:rPr lang="bn-IN" sz="3200" dirty="0" smtClean="0">
                <a:solidFill>
                  <a:srgbClr val="FF0000"/>
                </a:solidFill>
              </a:rPr>
              <a:t>ত্রিভূজ (পৃষ্টা নং ৮৯) </a:t>
            </a:r>
            <a:r>
              <a:rPr lang="bn-IN" sz="3200" dirty="0" smtClean="0"/>
              <a:t/>
            </a:r>
            <a:br>
              <a:rPr lang="bn-IN" sz="3200" dirty="0" smtClean="0"/>
            </a:br>
            <a:r>
              <a:rPr lang="bn-IN" sz="3200" dirty="0" smtClean="0"/>
              <a:t>সময়ঃ ৩০ মিনিট </a:t>
            </a:r>
            <a:br>
              <a:rPr lang="bn-IN" sz="3200" dirty="0" smtClean="0"/>
            </a:br>
            <a:r>
              <a:rPr lang="bn-IN" sz="3200" dirty="0" smtClean="0"/>
              <a:t>তারিখঃ ২৩.০৪.২০১৯ </a:t>
            </a:r>
            <a:r>
              <a:rPr lang="bn-IN" dirty="0" smtClean="0"/>
              <a:t/>
            </a:r>
            <a:br>
              <a:rPr lang="bn-IN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09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73675"/>
          </a:xfrm>
        </p:spPr>
        <p:txBody>
          <a:bodyPr>
            <a:normAutofit/>
          </a:bodyPr>
          <a:lstStyle/>
          <a:p>
            <a:r>
              <a:rPr lang="bn-IN" dirty="0" smtClean="0"/>
              <a:t>শিখনফল... </a:t>
            </a:r>
            <a:br>
              <a:rPr lang="bn-IN" dirty="0" smtClean="0"/>
            </a:br>
            <a:r>
              <a:rPr lang="bn-IN" dirty="0" smtClean="0">
                <a:solidFill>
                  <a:srgbClr val="FF0000"/>
                </a:solidFill>
              </a:rPr>
              <a:t>২৭.২.১ চতুর্ভূজ, ত্রিভূজ ও গোলাকার জ্যামিতিক আকৃতিগুলো সনাক্ত করতে পারবে। </a:t>
            </a:r>
            <a:br>
              <a:rPr lang="bn-IN" dirty="0" smtClean="0">
                <a:solidFill>
                  <a:srgbClr val="FF0000"/>
                </a:solidFill>
              </a:rPr>
            </a:br>
            <a:r>
              <a:rPr lang="bn-IN" dirty="0" smtClean="0">
                <a:solidFill>
                  <a:schemeClr val="accent2">
                    <a:lumMod val="75000"/>
                  </a:schemeClr>
                </a:solidFill>
              </a:rPr>
              <a:t>২৭.২.২ চতুর্ভূজ, ত্রিভূজ ও গোলাকার আকৃতিগুলো ব্যাবহার করে বিভিন্ন ছবি আকঁতে পারবে।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91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14002"/>
          </a:xfrm>
        </p:spPr>
        <p:txBody>
          <a:bodyPr/>
          <a:lstStyle/>
          <a:p>
            <a:pPr algn="ctr"/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chemeClr val="accent2"/>
                </a:solidFill>
              </a:rPr>
              <a:t>ত্রিভূজ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29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চলো ছবি দেখি</a:t>
            </a:r>
            <a:br>
              <a:rPr lang="bn-IN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746" y="1437606"/>
            <a:ext cx="2694709" cy="3482986"/>
          </a:xfrm>
          <a:prstGeom prst="rect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Isosceles Triangle 5"/>
          <p:cNvSpPr/>
          <p:nvPr/>
        </p:nvSpPr>
        <p:spPr>
          <a:xfrm>
            <a:off x="6096000" y="1598047"/>
            <a:ext cx="3172692" cy="3162104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4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আমরা মনোযোগ  সহকারে দেখি 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717964" y="4627418"/>
            <a:ext cx="152400" cy="1246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768437" y="4627418"/>
            <a:ext cx="152400" cy="1246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68437" y="2382980"/>
            <a:ext cx="152400" cy="1246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17964" y="2382981"/>
            <a:ext cx="152400" cy="1246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20001" y="4779818"/>
            <a:ext cx="152400" cy="124691"/>
          </a:xfrm>
          <a:prstGeom prst="ellipse">
            <a:avLst/>
          </a:prstGeom>
          <a:solidFill>
            <a:srgbClr val="1E13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483929" y="2382980"/>
            <a:ext cx="152400" cy="124691"/>
          </a:xfrm>
          <a:prstGeom prst="ellipse">
            <a:avLst/>
          </a:prstGeom>
          <a:solidFill>
            <a:srgbClr val="1E13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950036" y="2382980"/>
            <a:ext cx="152400" cy="124691"/>
          </a:xfrm>
          <a:prstGeom prst="ellipse">
            <a:avLst/>
          </a:prstGeom>
          <a:solidFill>
            <a:srgbClr val="1E13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45674" y="2445325"/>
            <a:ext cx="110837" cy="2306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842656" y="4655127"/>
            <a:ext cx="1939636" cy="124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14940" y="2414152"/>
            <a:ext cx="1981201" cy="93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782288" y="2445325"/>
            <a:ext cx="110837" cy="2306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19970874">
            <a:off x="6999921" y="2292708"/>
            <a:ext cx="152037" cy="2755845"/>
          </a:xfrm>
          <a:prstGeom prst="rect">
            <a:avLst/>
          </a:prstGeom>
          <a:solidFill>
            <a:srgbClr val="1E13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1801457">
            <a:off x="8283189" y="2269066"/>
            <a:ext cx="156058" cy="2744371"/>
          </a:xfrm>
          <a:prstGeom prst="rect">
            <a:avLst/>
          </a:prstGeom>
          <a:solidFill>
            <a:srgbClr val="1E13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549737" y="2391551"/>
            <a:ext cx="2486892" cy="138545"/>
          </a:xfrm>
          <a:prstGeom prst="rect">
            <a:avLst/>
          </a:prstGeom>
          <a:solidFill>
            <a:srgbClr val="1E13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93273" y="5056909"/>
            <a:ext cx="2202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চতুর্ভূজ </a:t>
            </a:r>
            <a:endParaRPr lang="en-US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6885709" y="5227469"/>
            <a:ext cx="1704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ত্রিভূজ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061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10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আমরা বিভিন্ন আকৃতির ছবি দেখি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965" y="1600202"/>
            <a:ext cx="1662544" cy="16625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274" y="1600203"/>
            <a:ext cx="1960417" cy="16743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322" y="1627546"/>
            <a:ext cx="2212496" cy="16593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181" y="4497824"/>
            <a:ext cx="2613919" cy="1470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695" y="4525167"/>
            <a:ext cx="1984181" cy="14862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696" y="1627546"/>
            <a:ext cx="2413025" cy="1635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61" y="4497824"/>
            <a:ext cx="2406425" cy="143062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5" t="27918" r="11809" b="20714"/>
          <a:stretch/>
        </p:blipFill>
        <p:spPr>
          <a:xfrm>
            <a:off x="7795961" y="4497824"/>
            <a:ext cx="4145850" cy="151356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55966" y="3516870"/>
            <a:ext cx="1662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accent2"/>
                </a:solidFill>
              </a:rPr>
              <a:t>ত্রিভূজ  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36274" y="3516870"/>
            <a:ext cx="1662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accent2"/>
                </a:solidFill>
              </a:rPr>
              <a:t>ত্রিভূজ  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53322" y="3536710"/>
            <a:ext cx="2212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accent2"/>
                </a:solidFill>
              </a:rPr>
              <a:t>ত্রিভূজ  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46695" y="3541218"/>
            <a:ext cx="2413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accent2"/>
                </a:solidFill>
              </a:rPr>
              <a:t>ত্রিভূজ  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4161" y="6011388"/>
            <a:ext cx="2394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চতুর্ভ</a:t>
            </a:r>
            <a:r>
              <a:rPr lang="bn-IN" sz="3200" u="sng" dirty="0" smtClean="0">
                <a:solidFill>
                  <a:srgbClr val="FF0000"/>
                </a:solidFill>
              </a:rPr>
              <a:t>জ </a:t>
            </a:r>
            <a:r>
              <a:rPr lang="bn-IN" sz="3200" dirty="0" smtClean="0">
                <a:solidFill>
                  <a:srgbClr val="FF0000"/>
                </a:solidFill>
              </a:rPr>
              <a:t> 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36274" y="6011387"/>
            <a:ext cx="2394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চতুর্ভ</a:t>
            </a:r>
            <a:r>
              <a:rPr lang="bn-IN" sz="3200" u="sng" dirty="0" smtClean="0">
                <a:solidFill>
                  <a:srgbClr val="FF0000"/>
                </a:solidFill>
              </a:rPr>
              <a:t>জ </a:t>
            </a:r>
            <a:r>
              <a:rPr lang="bn-IN" sz="3200" dirty="0" smtClean="0">
                <a:solidFill>
                  <a:srgbClr val="FF0000"/>
                </a:solidFill>
              </a:rPr>
              <a:t> 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63694" y="6042164"/>
            <a:ext cx="1984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চতুর্ভ</a:t>
            </a:r>
            <a:r>
              <a:rPr lang="bn-IN" sz="2800" u="sng" dirty="0" smtClean="0">
                <a:solidFill>
                  <a:srgbClr val="FF0000"/>
                </a:solidFill>
              </a:rPr>
              <a:t>জ </a:t>
            </a:r>
            <a:r>
              <a:rPr lang="bn-IN" sz="2800" dirty="0" smtClean="0">
                <a:solidFill>
                  <a:srgbClr val="FF0000"/>
                </a:solidFill>
              </a:rPr>
              <a:t>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62546" y="6011387"/>
            <a:ext cx="239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চতুর্ভ</a:t>
            </a:r>
            <a:r>
              <a:rPr lang="bn-IN" sz="2800" u="sng" dirty="0" smtClean="0">
                <a:solidFill>
                  <a:srgbClr val="FF0000"/>
                </a:solidFill>
              </a:rPr>
              <a:t>জ </a:t>
            </a:r>
            <a:r>
              <a:rPr lang="bn-IN" sz="2800" dirty="0" smtClean="0">
                <a:solidFill>
                  <a:srgbClr val="FF0000"/>
                </a:solidFill>
              </a:rPr>
              <a:t> 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80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345" y="1210254"/>
            <a:ext cx="10515600" cy="951056"/>
          </a:xfrm>
        </p:spPr>
        <p:txBody>
          <a:bodyPr>
            <a:normAutofit fontScale="90000"/>
          </a:bodyPr>
          <a:lstStyle/>
          <a:p>
            <a:r>
              <a:rPr lang="bn-IN" dirty="0" smtClean="0"/>
              <a:t>দেখে দেখে আমরা সবাই মিলে পড়ি</a:t>
            </a:r>
            <a:br>
              <a:rPr lang="bn-IN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05345" y="2369127"/>
            <a:ext cx="8007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FF0000"/>
                </a:solidFill>
              </a:rPr>
              <a:t>৩</a:t>
            </a:r>
            <a:r>
              <a:rPr lang="bn-IN" sz="4000" dirty="0"/>
              <a:t>টি রেখা দ্বারা আবদ্ধ আকৃতিকে ত্রিভূজ বলে।</a:t>
            </a:r>
            <a:br>
              <a:rPr lang="bn-IN" sz="4000" dirty="0"/>
            </a:b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05345" y="3546440"/>
            <a:ext cx="8007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accent5">
                    <a:lumMod val="75000"/>
                  </a:schemeClr>
                </a:solidFill>
              </a:rPr>
              <a:t>৪</a:t>
            </a:r>
            <a:r>
              <a:rPr lang="bn-IN" sz="4000" dirty="0"/>
              <a:t>টি রেখা দ্বারা আবদ্ধ আকৃতিকে চতুর্ভূজ বলে।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6049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ব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68</Words>
  <Application>Microsoft Office PowerPoint</Application>
  <PresentationFormat>Widescreen</PresentationFormat>
  <Paragraphs>23</Paragraphs>
  <Slides>10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NikoshBAN</vt:lpstr>
      <vt:lpstr>Office Theme</vt:lpstr>
      <vt:lpstr>আজকের পাঠে সবাইকে স্বাগতম </vt:lpstr>
      <vt:lpstr>শিক্ষক পরিচিতি     মোহাম্মদ শহীদুর রহমান উজ্জল  সহকারি শিক্ষক  শ্রীধরপাশা সরকারি প্রাথমিক বিদ্যালয়  জগন্নাথপুর, সুনামগঞ্জ </vt:lpstr>
      <vt:lpstr>পাঠ পরিচিতি শ্রেণিঃ ২য়  অধ্যায়ঃ ১০  পাঠ শিরোনামঃ জ্যামিতিক আকৃতিক  পাঠ্যাংশঃ ত্রিভূজ (পৃষ্টা নং ৮৯)  সময়ঃ ৩০ মিনিট  তারিখঃ ২৩.০৪.২০১৯  </vt:lpstr>
      <vt:lpstr>শিখনফল...  ২৭.২.১ চতুর্ভূজ, ত্রিভূজ ও গোলাকার জ্যামিতিক আকৃতিগুলো সনাক্ত করতে পারবে।  ২৭.২.২ চতুর্ভূজ, ত্রিভূজ ও গোলাকার আকৃতিগুলো ব্যাবহার করে বিভিন্ন ছবি আকঁতে পারবে। </vt:lpstr>
      <vt:lpstr>আজকের পাঠ ত্রিভূজ </vt:lpstr>
      <vt:lpstr>চলো ছবি দেখি </vt:lpstr>
      <vt:lpstr>আমরা মনোযোগ  সহকারে দেখি </vt:lpstr>
      <vt:lpstr>আমরা বিভিন্ন আকৃতির ছবি দেখি </vt:lpstr>
      <vt:lpstr>দেখে দেখে আমরা সবাই মিলে পড়ি </vt:lpstr>
      <vt:lpstr>আমরা বিভিন্ন আকৃতির ছবি বাড়ি থেকে তৈরী করে নিয়ে আসব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pti9</dc:creator>
  <cp:lastModifiedBy>Computer solution</cp:lastModifiedBy>
  <cp:revision>29</cp:revision>
  <dcterms:created xsi:type="dcterms:W3CDTF">2019-04-21T05:36:24Z</dcterms:created>
  <dcterms:modified xsi:type="dcterms:W3CDTF">2020-01-28T08:36:18Z</dcterms:modified>
</cp:coreProperties>
</file>