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57" r:id="rId11"/>
    <p:sldId id="293" r:id="rId12"/>
    <p:sldId id="294" r:id="rId13"/>
    <p:sldId id="295" r:id="rId14"/>
    <p:sldId id="296" r:id="rId15"/>
    <p:sldId id="297" r:id="rId16"/>
    <p:sldId id="258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575-165A-4EF6-A933-2E8A5EEDF93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2B5F-A5B4-45FA-9451-5AF06126B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FB5-6220-4F6A-BAD0-16BF21F460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B07D-5C1B-4284-B625-C802DFEDF88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445F-645C-4899-B6F9-9D6D4FE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7.jpg"/><Relationship Id="rId7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2"/>
          <a:stretch/>
        </p:blipFill>
        <p:spPr>
          <a:xfrm>
            <a:off x="1341120" y="1585416"/>
            <a:ext cx="8924543" cy="4388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964" y="627943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1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374077"/>
            <a:ext cx="11513128" cy="355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3435928"/>
            <a:ext cx="11374582" cy="2885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6653" y="1830752"/>
            <a:ext cx="5777347" cy="3034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এবং নোট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F1AD55-0937-483F-AD6A-FE0E306C6CC5}"/>
              </a:ext>
            </a:extLst>
          </p:cNvPr>
          <p:cNvSpPr/>
          <p:nvPr/>
        </p:nvSpPr>
        <p:spPr>
          <a:xfrm>
            <a:off x="1519311" y="1111348"/>
            <a:ext cx="8989255" cy="493776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এসো বিভিন্ন মুদ্রা ও </a:t>
            </a:r>
            <a:r>
              <a:rPr lang="bn-BD" sz="9600">
                <a:latin typeface="NikoshBAN" panose="02000000000000000000" pitchFamily="2" charset="0"/>
                <a:cs typeface="NikoshBAN" panose="02000000000000000000" pitchFamily="2" charset="0"/>
              </a:rPr>
              <a:t>নোটের ব্যবহার শিখি 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5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1" y="337625"/>
            <a:ext cx="11483074" cy="6189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চলো বাংলাদেশি  </a:t>
            </a: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নোটের সাথে পরিচয় হই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D958C6-FAAF-4456-B22C-2183F3B545BF}"/>
              </a:ext>
            </a:extLst>
          </p:cNvPr>
          <p:cNvGrpSpPr/>
          <p:nvPr/>
        </p:nvGrpSpPr>
        <p:grpSpPr>
          <a:xfrm>
            <a:off x="576774" y="288388"/>
            <a:ext cx="11240087" cy="3140612"/>
            <a:chOff x="576774" y="288388"/>
            <a:chExt cx="11240087" cy="31406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BA32BF3-CA27-468C-8431-614E909604F3}"/>
                </a:ext>
              </a:extLst>
            </p:cNvPr>
            <p:cNvSpPr/>
            <p:nvPr/>
          </p:nvSpPr>
          <p:spPr>
            <a:xfrm>
              <a:off x="576774" y="288388"/>
              <a:ext cx="11240087" cy="31406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E06EC81-F41F-499A-BA10-5E779D741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17" y="288388"/>
              <a:ext cx="6119445" cy="30765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1DD756-8DBB-48AB-BDA5-01DA155F8D15}"/>
              </a:ext>
            </a:extLst>
          </p:cNvPr>
          <p:cNvGrpSpPr/>
          <p:nvPr/>
        </p:nvGrpSpPr>
        <p:grpSpPr>
          <a:xfrm>
            <a:off x="7452008" y="822256"/>
            <a:ext cx="3774010" cy="1920944"/>
            <a:chOff x="7452008" y="822256"/>
            <a:chExt cx="3774010" cy="1920944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xmlns="" id="{18314115-30F8-41DF-9603-B87BC85C7917}"/>
                </a:ext>
              </a:extLst>
            </p:cNvPr>
            <p:cNvSpPr/>
            <p:nvPr/>
          </p:nvSpPr>
          <p:spPr>
            <a:xfrm>
              <a:off x="7452008" y="1331682"/>
              <a:ext cx="978408" cy="90209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70AE8A2-B1E0-467C-B54D-DE620DF585A2}"/>
                </a:ext>
              </a:extLst>
            </p:cNvPr>
            <p:cNvSpPr/>
            <p:nvPr/>
          </p:nvSpPr>
          <p:spPr>
            <a:xfrm>
              <a:off x="9073662" y="822256"/>
              <a:ext cx="2152356" cy="19209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টাকার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নোট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46F841-8267-4C61-A0A0-341CC63AB000}"/>
              </a:ext>
            </a:extLst>
          </p:cNvPr>
          <p:cNvGrpSpPr/>
          <p:nvPr/>
        </p:nvGrpSpPr>
        <p:grpSpPr>
          <a:xfrm>
            <a:off x="576775" y="3493110"/>
            <a:ext cx="11240086" cy="3140612"/>
            <a:chOff x="576775" y="3493110"/>
            <a:chExt cx="11240086" cy="31406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B0A5383-DB4A-4506-9596-3F8DB100D9AB}"/>
                </a:ext>
              </a:extLst>
            </p:cNvPr>
            <p:cNvSpPr/>
            <p:nvPr/>
          </p:nvSpPr>
          <p:spPr>
            <a:xfrm>
              <a:off x="576775" y="3493110"/>
              <a:ext cx="11240086" cy="31406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0B06BD8-B726-486F-9561-45524CDCA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89318" y="3601328"/>
              <a:ext cx="6119444" cy="296828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61E765-8836-4D8D-81CC-976999E7FC6A}"/>
              </a:ext>
            </a:extLst>
          </p:cNvPr>
          <p:cNvGrpSpPr/>
          <p:nvPr/>
        </p:nvGrpSpPr>
        <p:grpSpPr>
          <a:xfrm>
            <a:off x="7452008" y="3860628"/>
            <a:ext cx="3774010" cy="1920944"/>
            <a:chOff x="7452008" y="3860628"/>
            <a:chExt cx="3774010" cy="1920944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xmlns="" id="{90E55DFB-E6ED-404A-83DE-4366518C04AD}"/>
                </a:ext>
              </a:extLst>
            </p:cNvPr>
            <p:cNvSpPr/>
            <p:nvPr/>
          </p:nvSpPr>
          <p:spPr>
            <a:xfrm>
              <a:off x="7452008" y="4301072"/>
              <a:ext cx="978408" cy="104005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7F8209E-0CF5-40EF-9913-5AEF7383FF4B}"/>
                </a:ext>
              </a:extLst>
            </p:cNvPr>
            <p:cNvSpPr/>
            <p:nvPr/>
          </p:nvSpPr>
          <p:spPr>
            <a:xfrm>
              <a:off x="9073662" y="3860628"/>
              <a:ext cx="2152356" cy="19209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দুই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টাকার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নোট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1429F6C-0101-476C-921B-07E2936B7040}"/>
              </a:ext>
            </a:extLst>
          </p:cNvPr>
          <p:cNvGrpSpPr/>
          <p:nvPr/>
        </p:nvGrpSpPr>
        <p:grpSpPr>
          <a:xfrm>
            <a:off x="337625" y="182880"/>
            <a:ext cx="11263532" cy="3123028"/>
            <a:chOff x="337625" y="182880"/>
            <a:chExt cx="11263532" cy="31230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C8AE4C0-7B5F-4461-A65D-2ECD96FEF936}"/>
                </a:ext>
              </a:extLst>
            </p:cNvPr>
            <p:cNvSpPr/>
            <p:nvPr/>
          </p:nvSpPr>
          <p:spPr>
            <a:xfrm>
              <a:off x="337625" y="182880"/>
              <a:ext cx="11263532" cy="31230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FF2EE3E-FEB4-4003-A434-136D44C3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305972"/>
              <a:ext cx="5631766" cy="28873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42851D-EAEA-4758-934C-B0DDE71088D4}"/>
              </a:ext>
            </a:extLst>
          </p:cNvPr>
          <p:cNvGrpSpPr/>
          <p:nvPr/>
        </p:nvGrpSpPr>
        <p:grpSpPr>
          <a:xfrm>
            <a:off x="337625" y="3429000"/>
            <a:ext cx="11263532" cy="3123028"/>
            <a:chOff x="337625" y="3429000"/>
            <a:chExt cx="11263532" cy="31230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1F93BA6-830C-4C17-AE7D-D69E40FB0DC3}"/>
                </a:ext>
              </a:extLst>
            </p:cNvPr>
            <p:cNvSpPr/>
            <p:nvPr/>
          </p:nvSpPr>
          <p:spPr>
            <a:xfrm>
              <a:off x="337625" y="3429000"/>
              <a:ext cx="11263532" cy="31230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733DE8-9741-4BC5-A6AC-849A2E98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3559126"/>
              <a:ext cx="5631766" cy="284167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FBE7EE3-81D8-4151-AE01-8D78CF546168}"/>
              </a:ext>
            </a:extLst>
          </p:cNvPr>
          <p:cNvGrpSpPr/>
          <p:nvPr/>
        </p:nvGrpSpPr>
        <p:grpSpPr>
          <a:xfrm>
            <a:off x="6625883" y="766689"/>
            <a:ext cx="4360984" cy="1955410"/>
            <a:chOff x="6625883" y="766689"/>
            <a:chExt cx="4360984" cy="1955410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xmlns="" id="{DE75E688-D438-453C-A2E6-03C005390C7F}"/>
                </a:ext>
              </a:extLst>
            </p:cNvPr>
            <p:cNvSpPr/>
            <p:nvPr/>
          </p:nvSpPr>
          <p:spPr>
            <a:xfrm>
              <a:off x="6625883" y="1041009"/>
              <a:ext cx="1231627" cy="977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1AF8EC67-6F0A-4CCE-84E2-A3CD29BEDC8C}"/>
                </a:ext>
              </a:extLst>
            </p:cNvPr>
            <p:cNvSpPr/>
            <p:nvPr/>
          </p:nvSpPr>
          <p:spPr>
            <a:xfrm>
              <a:off x="8814932" y="766689"/>
              <a:ext cx="2171935" cy="19554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পাঁচ টাকার নোট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3887D67-7465-42FE-AF51-3D94FF0DFD6C}"/>
              </a:ext>
            </a:extLst>
          </p:cNvPr>
          <p:cNvGrpSpPr/>
          <p:nvPr/>
        </p:nvGrpSpPr>
        <p:grpSpPr>
          <a:xfrm>
            <a:off x="6625882" y="3801441"/>
            <a:ext cx="4360985" cy="1955410"/>
            <a:chOff x="6625882" y="3801441"/>
            <a:chExt cx="4360985" cy="195541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xmlns="" id="{E6D2468A-2FF6-4785-A272-F66D37621D6D}"/>
                </a:ext>
              </a:extLst>
            </p:cNvPr>
            <p:cNvSpPr/>
            <p:nvPr/>
          </p:nvSpPr>
          <p:spPr>
            <a:xfrm>
              <a:off x="6625882" y="4375052"/>
              <a:ext cx="1231627" cy="977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5BD5C44-59C4-4C9B-9CB1-94384C0140AF}"/>
                </a:ext>
              </a:extLst>
            </p:cNvPr>
            <p:cNvSpPr/>
            <p:nvPr/>
          </p:nvSpPr>
          <p:spPr>
            <a:xfrm>
              <a:off x="8814932" y="3801441"/>
              <a:ext cx="2171935" cy="19554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 টাকার নোট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76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74BD80-438F-4E20-8959-2412544C239C}"/>
              </a:ext>
            </a:extLst>
          </p:cNvPr>
          <p:cNvSpPr/>
          <p:nvPr/>
        </p:nvSpPr>
        <p:spPr>
          <a:xfrm>
            <a:off x="154746" y="112542"/>
            <a:ext cx="11859064" cy="6597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E416AE-575A-442C-B31B-3C92644464B2}"/>
              </a:ext>
            </a:extLst>
          </p:cNvPr>
          <p:cNvGrpSpPr/>
          <p:nvPr/>
        </p:nvGrpSpPr>
        <p:grpSpPr>
          <a:xfrm>
            <a:off x="379828" y="443132"/>
            <a:ext cx="7759036" cy="5971736"/>
            <a:chOff x="379828" y="443132"/>
            <a:chExt cx="7759036" cy="59717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D1259E2-E000-4618-AD89-015BC318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28" y="3516923"/>
              <a:ext cx="6231987" cy="28979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006D07F-7B73-4AA4-B39D-63633F67F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57"/>
            <a:stretch/>
          </p:blipFill>
          <p:spPr>
            <a:xfrm>
              <a:off x="379828" y="443132"/>
              <a:ext cx="6231987" cy="2662311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xmlns="" id="{18F7D160-818B-4C40-8E6F-358B5C6E18E6}"/>
                </a:ext>
              </a:extLst>
            </p:cNvPr>
            <p:cNvSpPr/>
            <p:nvPr/>
          </p:nvSpPr>
          <p:spPr>
            <a:xfrm>
              <a:off x="6893169" y="1266092"/>
              <a:ext cx="1147221" cy="1188017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xmlns="" id="{227D11D3-FDD1-4A16-B2E6-65EBFE350892}"/>
                </a:ext>
              </a:extLst>
            </p:cNvPr>
            <p:cNvSpPr/>
            <p:nvPr/>
          </p:nvSpPr>
          <p:spPr>
            <a:xfrm>
              <a:off x="6991643" y="4149969"/>
              <a:ext cx="1147221" cy="1188017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598825-1D2F-48F3-8515-844289708A34}"/>
              </a:ext>
            </a:extLst>
          </p:cNvPr>
          <p:cNvSpPr/>
          <p:nvPr/>
        </p:nvSpPr>
        <p:spPr>
          <a:xfrm>
            <a:off x="8138864" y="590843"/>
            <a:ext cx="3030884" cy="20978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 টাকার নোট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925FF8-30F0-4936-8667-C60EBDD6AD90}"/>
              </a:ext>
            </a:extLst>
          </p:cNvPr>
          <p:cNvSpPr/>
          <p:nvPr/>
        </p:nvSpPr>
        <p:spPr>
          <a:xfrm>
            <a:off x="8237338" y="3916973"/>
            <a:ext cx="3030884" cy="20978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পঞ্চাশ টাকার নোট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90"/>
            <a:ext cx="12192000" cy="68819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ABE5D9-F5BA-471E-BB78-832C0F8C3935}"/>
              </a:ext>
            </a:extLst>
          </p:cNvPr>
          <p:cNvGrpSpPr/>
          <p:nvPr/>
        </p:nvGrpSpPr>
        <p:grpSpPr>
          <a:xfrm>
            <a:off x="211015" y="239151"/>
            <a:ext cx="11774659" cy="6386731"/>
            <a:chOff x="211015" y="239151"/>
            <a:chExt cx="11774659" cy="63867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23B766E-A22D-40C1-BCD5-4E88178EF22F}"/>
                </a:ext>
              </a:extLst>
            </p:cNvPr>
            <p:cNvSpPr/>
            <p:nvPr/>
          </p:nvSpPr>
          <p:spPr>
            <a:xfrm>
              <a:off x="211015" y="239151"/>
              <a:ext cx="11774659" cy="63867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42715CC-9F87-4448-A475-48ECD2FBC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924929" y="815926"/>
              <a:ext cx="8342141" cy="350285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2E0C241-A992-4990-A4EE-B33AE9A859EF}"/>
              </a:ext>
            </a:extLst>
          </p:cNvPr>
          <p:cNvGrpSpPr/>
          <p:nvPr/>
        </p:nvGrpSpPr>
        <p:grpSpPr>
          <a:xfrm>
            <a:off x="3522432" y="4364500"/>
            <a:ext cx="4473525" cy="1938528"/>
            <a:chOff x="3522432" y="4364500"/>
            <a:chExt cx="4473525" cy="1938528"/>
          </a:xfrm>
        </p:grpSpPr>
        <p:sp>
          <p:nvSpPr>
            <p:cNvPr id="8" name="Arrow: Down 4">
              <a:extLst>
                <a:ext uri="{FF2B5EF4-FFF2-40B4-BE49-F238E27FC236}">
                  <a16:creationId xmlns:a16="http://schemas.microsoft.com/office/drawing/2014/main" xmlns="" id="{B268F50A-FC68-4306-81D5-250AD7E8D2F0}"/>
                </a:ext>
              </a:extLst>
            </p:cNvPr>
            <p:cNvSpPr/>
            <p:nvPr/>
          </p:nvSpPr>
          <p:spPr>
            <a:xfrm>
              <a:off x="4965895" y="4364500"/>
              <a:ext cx="1586601" cy="97840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BF87FB4-BE37-4426-90F9-1E415D6CB49A}"/>
                </a:ext>
              </a:extLst>
            </p:cNvPr>
            <p:cNvSpPr/>
            <p:nvPr/>
          </p:nvSpPr>
          <p:spPr>
            <a:xfrm>
              <a:off x="3522432" y="5388628"/>
              <a:ext cx="4473525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একশত টাকার নোট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60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4683" y="461804"/>
            <a:ext cx="7412181" cy="11699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নোটের বিনিময়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" y="2794778"/>
            <a:ext cx="4781549" cy="24314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00013" y="2321166"/>
            <a:ext cx="6802907" cy="3844638"/>
            <a:chOff x="5300013" y="2743197"/>
            <a:chExt cx="6802907" cy="3844638"/>
          </a:xfrm>
        </p:grpSpPr>
        <p:grpSp>
          <p:nvGrpSpPr>
            <p:cNvPr id="15" name="Group 14"/>
            <p:cNvGrpSpPr/>
            <p:nvPr/>
          </p:nvGrpSpPr>
          <p:grpSpPr>
            <a:xfrm>
              <a:off x="6020774" y="2743197"/>
              <a:ext cx="6082146" cy="3844638"/>
              <a:chOff x="5999018" y="2819399"/>
              <a:chExt cx="6082146" cy="384463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999018" y="2819399"/>
                <a:ext cx="6082146" cy="38446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296890" y="3209926"/>
                <a:ext cx="5524499" cy="3454111"/>
                <a:chOff x="6287366" y="3084368"/>
                <a:chExt cx="5524499" cy="3454111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3253" y="4890654"/>
                  <a:ext cx="2771775" cy="164782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7366" y="3084368"/>
                  <a:ext cx="2752725" cy="165735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9140" y="3109478"/>
                  <a:ext cx="2752725" cy="1657350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Right Arrow 13"/>
            <p:cNvSpPr/>
            <p:nvPr/>
          </p:nvSpPr>
          <p:spPr>
            <a:xfrm>
              <a:off x="5300013" y="4139183"/>
              <a:ext cx="631681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D5804CE-1515-4604-8ED6-64FFAE846E82}"/>
              </a:ext>
            </a:extLst>
          </p:cNvPr>
          <p:cNvGrpSpPr/>
          <p:nvPr/>
        </p:nvGrpSpPr>
        <p:grpSpPr>
          <a:xfrm>
            <a:off x="6020773" y="2145321"/>
            <a:ext cx="6082146" cy="4196327"/>
            <a:chOff x="6020773" y="2065845"/>
            <a:chExt cx="6082146" cy="41963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F712D01-9E5F-4DB4-9AB8-43CA07CC851B}"/>
                </a:ext>
              </a:extLst>
            </p:cNvPr>
            <p:cNvSpPr/>
            <p:nvPr/>
          </p:nvSpPr>
          <p:spPr>
            <a:xfrm>
              <a:off x="6020773" y="2065845"/>
              <a:ext cx="6082146" cy="41963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F786056-B050-4881-A0AC-437F891F8C7B}"/>
                </a:ext>
              </a:extLst>
            </p:cNvPr>
            <p:cNvGrpSpPr/>
            <p:nvPr/>
          </p:nvGrpSpPr>
          <p:grpSpPr>
            <a:xfrm>
              <a:off x="6136231" y="2091832"/>
              <a:ext cx="5734219" cy="3991914"/>
              <a:chOff x="6136231" y="2091832"/>
              <a:chExt cx="5734219" cy="399191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579C0BEB-2884-4B5D-88AC-64CEAD5BB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9535" y="2098005"/>
                <a:ext cx="2319044" cy="1277596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AF4D4B47-47F6-4608-A4B9-F6376A7E3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2502" y="2091832"/>
                <a:ext cx="2319044" cy="127759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4977AEAB-291F-47D1-A062-5CD1A0B65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8567" y="3445762"/>
                <a:ext cx="2319044" cy="127759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DA628B7C-D8CF-4E67-ABF8-23552B50F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6231" y="4806150"/>
                <a:ext cx="2319044" cy="127759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48C4CA9E-037B-437E-8B8B-E13D4CFF0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1406" y="4735704"/>
                <a:ext cx="2319044" cy="12775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121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3" y="365848"/>
            <a:ext cx="11776364" cy="6428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76760" y="680389"/>
            <a:ext cx="3283527" cy="5799426"/>
            <a:chOff x="7620216" y="680389"/>
            <a:chExt cx="3283527" cy="5799426"/>
          </a:xfrm>
        </p:grpSpPr>
        <p:sp>
          <p:nvSpPr>
            <p:cNvPr id="9" name="Rectangle 8"/>
            <p:cNvSpPr/>
            <p:nvPr/>
          </p:nvSpPr>
          <p:spPr>
            <a:xfrm>
              <a:off x="7620216" y="680389"/>
              <a:ext cx="3283527" cy="57994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876093" y="823911"/>
              <a:ext cx="2771775" cy="5416262"/>
              <a:chOff x="6643038" y="554182"/>
              <a:chExt cx="2771775" cy="541626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3038" y="4322619"/>
                <a:ext cx="2771775" cy="1647825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6643038" y="554182"/>
                <a:ext cx="2500962" cy="3742156"/>
                <a:chOff x="6643038" y="554182"/>
                <a:chExt cx="2500962" cy="3742156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3039" y="554182"/>
                  <a:ext cx="2500961" cy="1244139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3039" y="1798321"/>
                  <a:ext cx="2500961" cy="1178414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3038" y="3117924"/>
                  <a:ext cx="2500961" cy="117841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" name="Group 6"/>
          <p:cNvGrpSpPr/>
          <p:nvPr/>
        </p:nvGrpSpPr>
        <p:grpSpPr>
          <a:xfrm>
            <a:off x="577445" y="1054353"/>
            <a:ext cx="6914833" cy="3788891"/>
            <a:chOff x="577445" y="1054353"/>
            <a:chExt cx="6914833" cy="3788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5" y="2657257"/>
              <a:ext cx="5421573" cy="2185987"/>
            </a:xfrm>
            <a:prstGeom prst="rect">
              <a:avLst/>
            </a:prstGeom>
          </p:spPr>
        </p:pic>
        <p:sp>
          <p:nvSpPr>
            <p:cNvPr id="17" name="Left Arrow 16"/>
            <p:cNvSpPr/>
            <p:nvPr/>
          </p:nvSpPr>
          <p:spPr>
            <a:xfrm rot="10800000">
              <a:off x="6513870" y="3020290"/>
              <a:ext cx="978408" cy="1191491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3286" y="1054353"/>
              <a:ext cx="362989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নোটের বিনিময়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D48E354-8231-46E4-BBED-02A859D299B4}"/>
              </a:ext>
            </a:extLst>
          </p:cNvPr>
          <p:cNvGrpSpPr/>
          <p:nvPr/>
        </p:nvGrpSpPr>
        <p:grpSpPr>
          <a:xfrm>
            <a:off x="7662987" y="671808"/>
            <a:ext cx="4122553" cy="5734892"/>
            <a:chOff x="7819634" y="703142"/>
            <a:chExt cx="4122553" cy="57348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4E7565-4A6F-46CA-9475-E33DC998AE6A}"/>
                </a:ext>
              </a:extLst>
            </p:cNvPr>
            <p:cNvSpPr/>
            <p:nvPr/>
          </p:nvSpPr>
          <p:spPr>
            <a:xfrm>
              <a:off x="7819634" y="703142"/>
              <a:ext cx="4122553" cy="57348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AAA0820-0595-4510-BFC1-59AE1DB05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128" y="1776866"/>
              <a:ext cx="3781597" cy="14712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EB1C5B58-D2B0-496E-BF87-81C97C07E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128" y="3690903"/>
              <a:ext cx="3781597" cy="147124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BA4992F-10E5-460E-B079-56D157AB916D}"/>
              </a:ext>
            </a:extLst>
          </p:cNvPr>
          <p:cNvGrpSpPr/>
          <p:nvPr/>
        </p:nvGrpSpPr>
        <p:grpSpPr>
          <a:xfrm>
            <a:off x="7680002" y="650717"/>
            <a:ext cx="4088521" cy="5734892"/>
            <a:chOff x="7798196" y="680389"/>
            <a:chExt cx="4088521" cy="57348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2364814-C987-4D42-A81A-74D514DCEE71}"/>
                </a:ext>
              </a:extLst>
            </p:cNvPr>
            <p:cNvSpPr/>
            <p:nvPr/>
          </p:nvSpPr>
          <p:spPr>
            <a:xfrm>
              <a:off x="7798196" y="680389"/>
              <a:ext cx="4088521" cy="57348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CF3A13E-CCCF-48E1-8003-A4B30267F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51117" y="729278"/>
              <a:ext cx="3514725" cy="119758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7F99B557-6BEF-4118-BD7C-2F9C767B6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119125" y="1677725"/>
              <a:ext cx="3514725" cy="119758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5AFA713A-EBFD-40D2-98D1-9BD7FD8E6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203925" y="2613753"/>
              <a:ext cx="3514725" cy="119758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D95CA65-B810-405C-96BC-3C11400EE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276880" y="3634230"/>
              <a:ext cx="3514725" cy="119758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C3A4DC6-07AA-40F6-9B99-CABA2C7C1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123103" y="4759118"/>
              <a:ext cx="3514725" cy="1197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60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D49479F-F55F-4185-B47E-6551836A0D99}"/>
              </a:ext>
            </a:extLst>
          </p:cNvPr>
          <p:cNvGrpSpPr/>
          <p:nvPr/>
        </p:nvGrpSpPr>
        <p:grpSpPr>
          <a:xfrm>
            <a:off x="319314" y="165072"/>
            <a:ext cx="11553372" cy="6415313"/>
            <a:chOff x="319314" y="188686"/>
            <a:chExt cx="11553372" cy="64153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0FA68BE-C0B7-47B8-8202-F0089229D73D}"/>
                </a:ext>
              </a:extLst>
            </p:cNvPr>
            <p:cNvSpPr/>
            <p:nvPr/>
          </p:nvSpPr>
          <p:spPr>
            <a:xfrm>
              <a:off x="319314" y="188686"/>
              <a:ext cx="11553372" cy="64153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A0D0E22-7380-4BC2-B45A-4C98A066D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71" y="3009672"/>
              <a:ext cx="5268686" cy="22590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5116600-DC9C-4111-9AB0-0E7AEC69DB21}"/>
                </a:ext>
              </a:extLst>
            </p:cNvPr>
            <p:cNvSpPr/>
            <p:nvPr/>
          </p:nvSpPr>
          <p:spPr>
            <a:xfrm>
              <a:off x="964065" y="1219200"/>
              <a:ext cx="2969305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নোটের বিনিময়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465AA8-003C-4E69-AA6A-8F01A0396278}"/>
              </a:ext>
            </a:extLst>
          </p:cNvPr>
          <p:cNvSpPr/>
          <p:nvPr/>
        </p:nvSpPr>
        <p:spPr>
          <a:xfrm>
            <a:off x="7074409" y="1246184"/>
            <a:ext cx="4622014" cy="4586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6C799AB-9411-4397-9917-7F48261AD966}"/>
              </a:ext>
            </a:extLst>
          </p:cNvPr>
          <p:cNvGrpSpPr/>
          <p:nvPr/>
        </p:nvGrpSpPr>
        <p:grpSpPr>
          <a:xfrm>
            <a:off x="5969576" y="1611086"/>
            <a:ext cx="5173365" cy="3635828"/>
            <a:chOff x="5969576" y="1611086"/>
            <a:chExt cx="5173365" cy="363582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xmlns="" id="{77BA1B85-89CB-42D4-810E-768C7F7AF19A}"/>
                </a:ext>
              </a:extLst>
            </p:cNvPr>
            <p:cNvSpPr/>
            <p:nvPr/>
          </p:nvSpPr>
          <p:spPr>
            <a:xfrm>
              <a:off x="5969576" y="3429000"/>
              <a:ext cx="978408" cy="1215561"/>
            </a:xfrm>
            <a:prstGeom prst="rightArrow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D99A4D76-DC34-4BC9-8128-30CFE49D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718" y="1611086"/>
              <a:ext cx="3086100" cy="147637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E2876BF-452E-4879-A402-F241B7AE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365" y="2063066"/>
              <a:ext cx="3086100" cy="14763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423EFC1-E94B-478E-AD04-3ED83792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573" y="2587845"/>
              <a:ext cx="3086100" cy="147637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80D95AA-2598-4B8F-B1C6-FD3AEAF32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207" y="3124308"/>
              <a:ext cx="3086100" cy="14763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C7932044-C001-4ED9-A359-8CFA9D4F4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841" y="3770539"/>
              <a:ext cx="3086100" cy="147637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DF2B8F7-745A-46B5-9BB8-CAB7FF48CBC2}"/>
              </a:ext>
            </a:extLst>
          </p:cNvPr>
          <p:cNvGrpSpPr/>
          <p:nvPr/>
        </p:nvGrpSpPr>
        <p:grpSpPr>
          <a:xfrm>
            <a:off x="7068303" y="1038027"/>
            <a:ext cx="4622014" cy="5178550"/>
            <a:chOff x="7068303" y="1035614"/>
            <a:chExt cx="4622014" cy="51785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6DB363-22A2-4640-906C-E9591CA70273}"/>
                </a:ext>
              </a:extLst>
            </p:cNvPr>
            <p:cNvGrpSpPr/>
            <p:nvPr/>
          </p:nvGrpSpPr>
          <p:grpSpPr>
            <a:xfrm>
              <a:off x="7068303" y="1035614"/>
              <a:ext cx="4622014" cy="5178550"/>
              <a:chOff x="7074409" y="1025302"/>
              <a:chExt cx="4622014" cy="517855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68EFF90-9180-4919-BAAA-265A06C3222B}"/>
                  </a:ext>
                </a:extLst>
              </p:cNvPr>
              <p:cNvSpPr/>
              <p:nvPr/>
            </p:nvSpPr>
            <p:spPr>
              <a:xfrm>
                <a:off x="7074409" y="1025302"/>
                <a:ext cx="4622014" cy="51785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06E6C35C-9E2F-41FD-9835-D9A32BD12A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7667573" y="1195585"/>
                <a:ext cx="3560362" cy="139225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4930448-0C6F-4B78-B265-4B7AD010E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7667573" y="2732870"/>
                <a:ext cx="3560362" cy="1392259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F2FB6AE-4FEB-48A6-9BCF-573094FD0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04" y="4346011"/>
              <a:ext cx="3086100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7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2529" y="342311"/>
            <a:ext cx="8185075" cy="11031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32F78E0-CE9F-41C2-AD17-868B1305DB70}"/>
              </a:ext>
            </a:extLst>
          </p:cNvPr>
          <p:cNvGrpSpPr/>
          <p:nvPr/>
        </p:nvGrpSpPr>
        <p:grpSpPr>
          <a:xfrm>
            <a:off x="126609" y="1739201"/>
            <a:ext cx="11859065" cy="4999224"/>
            <a:chOff x="698867" y="1739201"/>
            <a:chExt cx="10794265" cy="44473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09F5F1D-664B-422A-BD7C-DD102E59B70C}"/>
                </a:ext>
              </a:extLst>
            </p:cNvPr>
            <p:cNvGrpSpPr/>
            <p:nvPr/>
          </p:nvGrpSpPr>
          <p:grpSpPr>
            <a:xfrm>
              <a:off x="698867" y="1739201"/>
              <a:ext cx="10794265" cy="4447309"/>
              <a:chOff x="698867" y="1739201"/>
              <a:chExt cx="10794265" cy="444730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8867" y="1739201"/>
                <a:ext cx="10794265" cy="4447309"/>
                <a:chOff x="691939" y="1739201"/>
                <a:chExt cx="10794265" cy="4447309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691939" y="1739201"/>
                  <a:ext cx="10794265" cy="4447309"/>
                  <a:chOff x="691939" y="1739201"/>
                  <a:chExt cx="10794265" cy="444730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691939" y="1739201"/>
                    <a:ext cx="10794265" cy="4447309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bn-BD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বিষয়ঃ </a:t>
                    </a:r>
                    <a:r>
                      <a:rPr lang="bn-BD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গণিত </a:t>
                    </a:r>
                  </a:p>
                  <a:p>
                    <a:r>
                      <a:rPr lang="bn-BD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শ্রেণিঃ  ২য় </a:t>
                    </a:r>
                  </a:p>
                  <a:p>
                    <a:r>
                      <a:rPr lang="bn-BD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পাঠঃ  বাংলাদেশি মুদ্রা ও নোট </a:t>
                    </a:r>
                  </a:p>
                  <a:p>
                    <a:r>
                      <a:rPr lang="bn-BD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সময়ঃ  ৪৫ মিনিট </a:t>
                    </a:r>
                  </a:p>
                  <a:p>
                    <a:r>
                      <a:rPr lang="bn-BD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তারিখঃ  </a:t>
                    </a:r>
                    <a:r>
                      <a:rPr lang="en-US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20</a:t>
                    </a:r>
                    <a:r>
                      <a:rPr lang="bn-BD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/০</a:t>
                    </a:r>
                    <a:r>
                      <a:rPr lang="en-US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1</a:t>
                    </a:r>
                    <a:r>
                      <a:rPr lang="bn-BD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/২০</a:t>
                    </a:r>
                    <a:r>
                      <a:rPr lang="en-US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20</a:t>
                    </a:r>
                    <a:r>
                      <a:rPr lang="bn-BD" sz="48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4800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993963">
                    <a:off x="6377188" y="3389251"/>
                    <a:ext cx="3087297" cy="120879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3827989">
                    <a:off x="6824665" y="3249953"/>
                    <a:ext cx="2744904" cy="1173393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4241049">
                    <a:off x="7350980" y="3166840"/>
                    <a:ext cx="2593762" cy="117293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614748">
                    <a:off x="7746865" y="3207730"/>
                    <a:ext cx="2282509" cy="1091149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6438777">
                    <a:off x="8250197" y="3348175"/>
                    <a:ext cx="2113073" cy="97694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4375" y="4901929"/>
                  <a:ext cx="1583648" cy="1086435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68501A5F-0194-4752-82A8-2256383F1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86528">
                <a:off x="8748351" y="3581223"/>
                <a:ext cx="1751277" cy="99863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E21FCC01-3C96-437B-B685-A71BE153A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 rot="7529080">
                <a:off x="9007274" y="4003937"/>
                <a:ext cx="1619066" cy="933927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65ABE40-864F-46A4-A643-60A4CF77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51419">
              <a:off x="9182668" y="4323807"/>
              <a:ext cx="1499497" cy="82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52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0219"/>
            <a:ext cx="11610109" cy="6179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0914" y="2662804"/>
            <a:ext cx="4554668" cy="247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15413" y="1357962"/>
            <a:ext cx="5555673" cy="4544290"/>
            <a:chOff x="6109854" y="1344974"/>
            <a:chExt cx="5555673" cy="4544290"/>
          </a:xfrm>
        </p:grpSpPr>
        <p:sp>
          <p:nvSpPr>
            <p:cNvPr id="5" name="Rectangle 4"/>
            <p:cNvSpPr/>
            <p:nvPr/>
          </p:nvSpPr>
          <p:spPr>
            <a:xfrm>
              <a:off x="6109854" y="1344974"/>
              <a:ext cx="5555673" cy="45442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871853" y="1732250"/>
              <a:ext cx="4308764" cy="3579020"/>
              <a:chOff x="6871853" y="1732250"/>
              <a:chExt cx="4308764" cy="357902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1853" y="1732250"/>
                <a:ext cx="4308764" cy="167596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1853" y="3617119"/>
                <a:ext cx="4308764" cy="1694151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1C8D86-6FB1-4553-B6CB-9185B17C33EA}"/>
              </a:ext>
            </a:extLst>
          </p:cNvPr>
          <p:cNvGrpSpPr/>
          <p:nvPr/>
        </p:nvGrpSpPr>
        <p:grpSpPr>
          <a:xfrm>
            <a:off x="526473" y="1317943"/>
            <a:ext cx="5611088" cy="3818301"/>
            <a:chOff x="526473" y="1317943"/>
            <a:chExt cx="5611088" cy="38183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F7873496-9100-49C3-87BE-6B6420A122CE}"/>
                </a:ext>
              </a:extLst>
            </p:cNvPr>
            <p:cNvGrpSpPr/>
            <p:nvPr/>
          </p:nvGrpSpPr>
          <p:grpSpPr>
            <a:xfrm>
              <a:off x="649700" y="1317943"/>
              <a:ext cx="5487861" cy="3818301"/>
              <a:chOff x="649700" y="1317943"/>
              <a:chExt cx="5487861" cy="3818301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5046753" y="2985805"/>
                <a:ext cx="1090808" cy="2150439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9700" y="1317943"/>
                <a:ext cx="4097094" cy="9970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নোটের বিনিময়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79E6A35-A584-444C-8BE2-C244CDABA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83"/>
            <a:stretch/>
          </p:blipFill>
          <p:spPr>
            <a:xfrm>
              <a:off x="526473" y="2873829"/>
              <a:ext cx="4383299" cy="214811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96F792-F84A-4972-88CF-BEB380110494}"/>
              </a:ext>
            </a:extLst>
          </p:cNvPr>
          <p:cNvSpPr/>
          <p:nvPr/>
        </p:nvSpPr>
        <p:spPr>
          <a:xfrm>
            <a:off x="6215413" y="466990"/>
            <a:ext cx="5555673" cy="590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F5A05F0-9A59-4E8D-ADF5-69E1C7E6B802}"/>
              </a:ext>
            </a:extLst>
          </p:cNvPr>
          <p:cNvGrpSpPr/>
          <p:nvPr/>
        </p:nvGrpSpPr>
        <p:grpSpPr>
          <a:xfrm>
            <a:off x="6406965" y="537203"/>
            <a:ext cx="5202382" cy="5539077"/>
            <a:chOff x="6400284" y="576219"/>
            <a:chExt cx="5202382" cy="5539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343810D-0D3A-4BAF-8D48-169CCB902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5"/>
            <a:stretch/>
          </p:blipFill>
          <p:spPr>
            <a:xfrm>
              <a:off x="6400284" y="576219"/>
              <a:ext cx="5165853" cy="1092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01C812A-99E7-434E-A283-FF9F3DEF5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5"/>
            <a:stretch/>
          </p:blipFill>
          <p:spPr>
            <a:xfrm>
              <a:off x="6445196" y="1668295"/>
              <a:ext cx="5091662" cy="1092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861586A-E932-4419-8E51-9FDD604DF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5"/>
            <a:stretch/>
          </p:blipFill>
          <p:spPr>
            <a:xfrm>
              <a:off x="6474476" y="2837314"/>
              <a:ext cx="5091662" cy="1092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1FDD1BE-4AD2-4A3D-B29A-28345C45B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5"/>
            <a:stretch/>
          </p:blipFill>
          <p:spPr>
            <a:xfrm>
              <a:off x="6465026" y="3931144"/>
              <a:ext cx="5071831" cy="10920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089F451-DB8E-495B-8911-5FA066FA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5"/>
            <a:stretch/>
          </p:blipFill>
          <p:spPr>
            <a:xfrm>
              <a:off x="6474475" y="5023220"/>
              <a:ext cx="5128191" cy="10920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63F124D-79B2-4941-8985-05B4BAC461EB}"/>
              </a:ext>
            </a:extLst>
          </p:cNvPr>
          <p:cNvGrpSpPr/>
          <p:nvPr/>
        </p:nvGrpSpPr>
        <p:grpSpPr>
          <a:xfrm>
            <a:off x="6281787" y="502096"/>
            <a:ext cx="5526927" cy="5838218"/>
            <a:chOff x="6244158" y="482579"/>
            <a:chExt cx="5526927" cy="58382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E5758CD-5BEF-4223-8FCE-1F113D87CA72}"/>
                </a:ext>
              </a:extLst>
            </p:cNvPr>
            <p:cNvSpPr/>
            <p:nvPr/>
          </p:nvSpPr>
          <p:spPr>
            <a:xfrm>
              <a:off x="6244158" y="482579"/>
              <a:ext cx="5526927" cy="5838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414D131-EA3B-4A4E-8313-3D02174CB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598" y="663844"/>
              <a:ext cx="2186830" cy="99765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2CD95B8-1436-4711-AE1F-612E040AD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598" y="1831759"/>
              <a:ext cx="2186830" cy="99765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F93B694A-7E97-4BB1-B882-82050F85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899" y="2982923"/>
              <a:ext cx="2186830" cy="99765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F53ED502-0840-4A95-991A-FD3F4378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899" y="4093519"/>
              <a:ext cx="2186830" cy="99765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E777CC9-DF91-439A-BF09-360BBD26B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899" y="5247139"/>
              <a:ext cx="2186830" cy="99765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E3C823B4-D181-4719-B9AA-CC5C5AEBC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972" y="686252"/>
              <a:ext cx="2186830" cy="99765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D69E48FD-45CF-47E4-8790-C89115057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273" y="5269547"/>
              <a:ext cx="2186830" cy="99765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AA34CAAE-3934-4CB5-BE85-FCFC70F1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708" y="1929652"/>
              <a:ext cx="2186830" cy="99765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B2D14B7E-8A9F-4B57-ABCE-91C96471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891" y="3042242"/>
              <a:ext cx="2186830" cy="99765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1A540012-8B82-493A-9F9B-049E9FC20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891" y="4153953"/>
              <a:ext cx="2186830" cy="997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84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737E4E-CCF0-4399-B74C-4F1DA153EA8B}"/>
              </a:ext>
            </a:extLst>
          </p:cNvPr>
          <p:cNvSpPr/>
          <p:nvPr/>
        </p:nvSpPr>
        <p:spPr>
          <a:xfrm>
            <a:off x="2773526" y="166863"/>
            <a:ext cx="4923691" cy="984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 ভিত্তিক প্রশ্নের সমাধান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D0326A13-35DA-4ADC-8A27-C7919E491F37}"/>
              </a:ext>
            </a:extLst>
          </p:cNvPr>
          <p:cNvGrpSpPr/>
          <p:nvPr/>
        </p:nvGrpSpPr>
        <p:grpSpPr>
          <a:xfrm>
            <a:off x="51695" y="1268760"/>
            <a:ext cx="12192000" cy="1703450"/>
            <a:chOff x="-6155" y="1199854"/>
            <a:chExt cx="12192000" cy="170345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526DCFB4-BE60-42D5-9123-098751ABDAF0}"/>
                </a:ext>
              </a:extLst>
            </p:cNvPr>
            <p:cNvSpPr/>
            <p:nvPr/>
          </p:nvSpPr>
          <p:spPr>
            <a:xfrm>
              <a:off x="-6155" y="1199854"/>
              <a:ext cx="12192000" cy="17034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EB944A48-525E-4C8F-A2EB-30EA06B73D57}"/>
                </a:ext>
              </a:extLst>
            </p:cNvPr>
            <p:cNvSpPr/>
            <p:nvPr/>
          </p:nvSpPr>
          <p:spPr>
            <a:xfrm>
              <a:off x="112395" y="1362830"/>
              <a:ext cx="1913206" cy="11957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সবুজ দল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BC602258-4B23-43E9-97DA-9E70737B3F4F}"/>
                </a:ext>
              </a:extLst>
            </p:cNvPr>
            <p:cNvSpPr/>
            <p:nvPr/>
          </p:nvSpPr>
          <p:spPr>
            <a:xfrm>
              <a:off x="2025601" y="1300419"/>
              <a:ext cx="10041693" cy="13645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41794ACD-FC06-4A56-9385-33B1A6EF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376" y="1322822"/>
              <a:ext cx="2077623" cy="64323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033E17D9-46CE-438D-A436-F50EA6C5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375" y="1982468"/>
              <a:ext cx="2077623" cy="64323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36A600CC-A381-440B-A130-86370AD4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526" y="2013343"/>
              <a:ext cx="2077623" cy="64323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E3525D4A-5643-4AF8-9826-D0E7B7E2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527" y="1339231"/>
              <a:ext cx="2077623" cy="64323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93B081BB-B830-4E20-9E40-7D453D69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785" y="1639087"/>
              <a:ext cx="1802666" cy="643237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F559C329-6312-4D67-A8CB-88F76E365DC6}"/>
                </a:ext>
              </a:extLst>
            </p:cNvPr>
            <p:cNvSpPr/>
            <p:nvPr/>
          </p:nvSpPr>
          <p:spPr>
            <a:xfrm>
              <a:off x="10102106" y="1532312"/>
              <a:ext cx="1351963" cy="94955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D8B4F6C-DF0E-483A-87C4-CBF783547D50}"/>
              </a:ext>
            </a:extLst>
          </p:cNvPr>
          <p:cNvGrpSpPr/>
          <p:nvPr/>
        </p:nvGrpSpPr>
        <p:grpSpPr>
          <a:xfrm>
            <a:off x="6155" y="2964373"/>
            <a:ext cx="12192000" cy="1848061"/>
            <a:chOff x="-6155" y="2944336"/>
            <a:chExt cx="12192000" cy="184806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55AF348F-A706-4610-85DB-DA7AD6D5C910}"/>
                </a:ext>
              </a:extLst>
            </p:cNvPr>
            <p:cNvSpPr/>
            <p:nvPr/>
          </p:nvSpPr>
          <p:spPr>
            <a:xfrm>
              <a:off x="-6155" y="2944336"/>
              <a:ext cx="12192000" cy="18480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8BC9AEEF-F711-48ED-9AAA-B5A0C9FB666A}"/>
                </a:ext>
              </a:extLst>
            </p:cNvPr>
            <p:cNvSpPr/>
            <p:nvPr/>
          </p:nvSpPr>
          <p:spPr>
            <a:xfrm>
              <a:off x="137457" y="3196381"/>
              <a:ext cx="1913206" cy="13645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হলুদ দল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26E2CD75-CFDC-4064-A94D-1F89E9E1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7621" y="3591308"/>
              <a:ext cx="1411752" cy="52752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BEB0370D-3015-4F9A-A272-20DE065B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63213">
              <a:off x="2813818" y="3614900"/>
              <a:ext cx="1411752" cy="527526"/>
            </a:xfrm>
            <a:prstGeom prst="rect">
              <a:avLst/>
            </a:prstGeom>
          </p:spPr>
        </p:pic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xmlns="" id="{B3453A55-D50A-4295-BEC0-B007FD6BAD30}"/>
                </a:ext>
              </a:extLst>
            </p:cNvPr>
            <p:cNvSpPr/>
            <p:nvPr/>
          </p:nvSpPr>
          <p:spPr>
            <a:xfrm>
              <a:off x="4219311" y="3519720"/>
              <a:ext cx="437564" cy="51883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7930FDA7-44CF-4DA7-87B0-4509C9B2E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72"/>
            <a:stretch/>
          </p:blipFill>
          <p:spPr>
            <a:xfrm>
              <a:off x="5121783" y="3241972"/>
              <a:ext cx="2956376" cy="1176532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21B322F2-6F8A-4015-8D81-E0FE12451123}"/>
                </a:ext>
              </a:extLst>
            </p:cNvPr>
            <p:cNvSpPr/>
            <p:nvPr/>
          </p:nvSpPr>
          <p:spPr>
            <a:xfrm>
              <a:off x="8496887" y="3241972"/>
              <a:ext cx="2956376" cy="11765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বিশ টাকার নোট </a:t>
              </a:r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3691BE5-271C-4AF9-B8DA-692822201254}"/>
              </a:ext>
            </a:extLst>
          </p:cNvPr>
          <p:cNvGrpSpPr/>
          <p:nvPr/>
        </p:nvGrpSpPr>
        <p:grpSpPr>
          <a:xfrm>
            <a:off x="-6155" y="4891893"/>
            <a:ext cx="12192000" cy="1617784"/>
            <a:chOff x="0" y="4909630"/>
            <a:chExt cx="12192000" cy="161778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36C4228B-B7E9-4F85-8C59-323A2FAC6511}"/>
                </a:ext>
              </a:extLst>
            </p:cNvPr>
            <p:cNvSpPr/>
            <p:nvPr/>
          </p:nvSpPr>
          <p:spPr>
            <a:xfrm>
              <a:off x="0" y="4909630"/>
              <a:ext cx="12192000" cy="16177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D0BE9A1-EB78-4FB7-90B8-1E5BA5B3AF4C}"/>
                </a:ext>
              </a:extLst>
            </p:cNvPr>
            <p:cNvSpPr/>
            <p:nvPr/>
          </p:nvSpPr>
          <p:spPr>
            <a:xfrm>
              <a:off x="225086" y="5044442"/>
              <a:ext cx="1913206" cy="13064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লাল দল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3FB1FF11-23FE-4DE0-A4CA-2295B5AB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65634" y="5435667"/>
              <a:ext cx="1268849" cy="60608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3DCF4A11-EB28-41AF-B9AE-3A9BE282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55338" y="5444300"/>
              <a:ext cx="1251584" cy="606088"/>
            </a:xfrm>
            <a:prstGeom prst="rect">
              <a:avLst/>
            </a:prstGeom>
          </p:spPr>
        </p:pic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xmlns="" id="{D8D415ED-6DCC-45F4-A44D-7450C7610D7E}"/>
                </a:ext>
              </a:extLst>
            </p:cNvPr>
            <p:cNvSpPr/>
            <p:nvPr/>
          </p:nvSpPr>
          <p:spPr>
            <a:xfrm>
              <a:off x="4464354" y="5447670"/>
              <a:ext cx="437564" cy="51883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9D698627-1286-4527-BE95-FEBF507B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290" y="5177227"/>
              <a:ext cx="2485072" cy="984412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D51E8D9D-2291-4012-B4D3-45B85705E602}"/>
                </a:ext>
              </a:extLst>
            </p:cNvPr>
            <p:cNvSpPr/>
            <p:nvPr/>
          </p:nvSpPr>
          <p:spPr>
            <a:xfrm>
              <a:off x="8496887" y="5177227"/>
              <a:ext cx="3026305" cy="9844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 টাকার নোট </a:t>
              </a:r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8346A2D-185C-4422-87A1-F61D7F94170E}"/>
              </a:ext>
            </a:extLst>
          </p:cNvPr>
          <p:cNvGrpSpPr/>
          <p:nvPr/>
        </p:nvGrpSpPr>
        <p:grpSpPr>
          <a:xfrm>
            <a:off x="105367" y="4920176"/>
            <a:ext cx="11859064" cy="1463040"/>
            <a:chOff x="166468" y="5159325"/>
            <a:chExt cx="11859064" cy="14630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55E39415-61C4-458C-980F-68CD7510C9B5}"/>
                </a:ext>
              </a:extLst>
            </p:cNvPr>
            <p:cNvSpPr/>
            <p:nvPr/>
          </p:nvSpPr>
          <p:spPr>
            <a:xfrm>
              <a:off x="166468" y="5159325"/>
              <a:ext cx="11859064" cy="146304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EFB7654-90DE-4D1E-B716-3F03046D399D}"/>
                </a:ext>
              </a:extLst>
            </p:cNvPr>
            <p:cNvSpPr/>
            <p:nvPr/>
          </p:nvSpPr>
          <p:spPr>
            <a:xfrm>
              <a:off x="281355" y="5285933"/>
              <a:ext cx="2039814" cy="12098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1E5E5E3-359A-4F76-A2E7-A81EFC5F2322}"/>
                </a:ext>
              </a:extLst>
            </p:cNvPr>
            <p:cNvSpPr/>
            <p:nvPr/>
          </p:nvSpPr>
          <p:spPr>
            <a:xfrm>
              <a:off x="2940148" y="5285933"/>
              <a:ext cx="8834510" cy="12098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দুইটি পাঁচ টাকার নোট সমান কত টাকার নোট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BC809D5-D522-45E7-8511-F51D5DAEE58A}"/>
              </a:ext>
            </a:extLst>
          </p:cNvPr>
          <p:cNvGrpSpPr/>
          <p:nvPr/>
        </p:nvGrpSpPr>
        <p:grpSpPr>
          <a:xfrm>
            <a:off x="37443" y="1253565"/>
            <a:ext cx="12171522" cy="1600171"/>
            <a:chOff x="2134043" y="2053253"/>
            <a:chExt cx="11859064" cy="14630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405A7F9-22C7-47FD-9DF4-A91BCF4DF5DD}"/>
                </a:ext>
              </a:extLst>
            </p:cNvPr>
            <p:cNvSpPr/>
            <p:nvPr/>
          </p:nvSpPr>
          <p:spPr>
            <a:xfrm>
              <a:off x="2134043" y="2053253"/>
              <a:ext cx="11859064" cy="1463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8B490D3-7F34-4FF1-B809-C18F46D3935C}"/>
                </a:ext>
              </a:extLst>
            </p:cNvPr>
            <p:cNvSpPr/>
            <p:nvPr/>
          </p:nvSpPr>
          <p:spPr>
            <a:xfrm>
              <a:off x="2192512" y="2222900"/>
              <a:ext cx="2039814" cy="12098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সবুজ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3864933-8E80-4CD9-9C52-7DC29175F3E9}"/>
                </a:ext>
              </a:extLst>
            </p:cNvPr>
            <p:cNvSpPr/>
            <p:nvPr/>
          </p:nvSpPr>
          <p:spPr>
            <a:xfrm>
              <a:off x="4851305" y="2222900"/>
              <a:ext cx="8834510" cy="12098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পঞ্চাশ টাকার সমপরিমান নোট তৈরি করতে কয়টি দশ টাকার নোট লাগবে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7B99AFA-D732-48E9-AD99-78027D2874A8}"/>
              </a:ext>
            </a:extLst>
          </p:cNvPr>
          <p:cNvSpPr/>
          <p:nvPr/>
        </p:nvSpPr>
        <p:spPr>
          <a:xfrm>
            <a:off x="1973369" y="31813"/>
            <a:ext cx="5963265" cy="11509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8682D81A-6A53-416C-A2BB-1637554C890A}"/>
              </a:ext>
            </a:extLst>
          </p:cNvPr>
          <p:cNvGrpSpPr/>
          <p:nvPr/>
        </p:nvGrpSpPr>
        <p:grpSpPr>
          <a:xfrm>
            <a:off x="60564" y="3169232"/>
            <a:ext cx="12125281" cy="1463040"/>
            <a:chOff x="166468" y="3424603"/>
            <a:chExt cx="11859064" cy="146304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517CC3F-916C-48A4-AAA3-2B3E74314578}"/>
                </a:ext>
              </a:extLst>
            </p:cNvPr>
            <p:cNvSpPr/>
            <p:nvPr/>
          </p:nvSpPr>
          <p:spPr>
            <a:xfrm>
              <a:off x="166468" y="3424603"/>
              <a:ext cx="11859064" cy="1463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z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9B8EC6D-9FED-40CC-AB85-07371A9DF2AF}"/>
                </a:ext>
              </a:extLst>
            </p:cNvPr>
            <p:cNvSpPr/>
            <p:nvPr/>
          </p:nvSpPr>
          <p:spPr>
            <a:xfrm>
              <a:off x="2940148" y="3551212"/>
              <a:ext cx="8834510" cy="12098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 টাকার দুইটি নোট সমান কত টাকার নোট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050B62A-C885-4A3A-A8A5-7FC1E113E1C9}"/>
                </a:ext>
              </a:extLst>
            </p:cNvPr>
            <p:cNvSpPr/>
            <p:nvPr/>
          </p:nvSpPr>
          <p:spPr>
            <a:xfrm>
              <a:off x="281355" y="3551213"/>
              <a:ext cx="2039814" cy="12098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হলুদ  দল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51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3" grpId="0" animBg="1"/>
      <p:bldP spid="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47309" y="637728"/>
            <a:ext cx="3255817" cy="267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835" y="3636799"/>
            <a:ext cx="3255817" cy="258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7308" y="3636799"/>
            <a:ext cx="3255817" cy="258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0489" y="3636799"/>
            <a:ext cx="3255817" cy="258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5016" y="637727"/>
            <a:ext cx="3255817" cy="267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542" y="3636798"/>
            <a:ext cx="3255817" cy="258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5015" y="3636798"/>
            <a:ext cx="3255817" cy="258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E7CD5E6-F959-4404-A268-0D56C118DB60}"/>
              </a:ext>
            </a:extLst>
          </p:cNvPr>
          <p:cNvGrpSpPr/>
          <p:nvPr/>
        </p:nvGrpSpPr>
        <p:grpSpPr>
          <a:xfrm>
            <a:off x="318650" y="360198"/>
            <a:ext cx="11568546" cy="6359236"/>
            <a:chOff x="318650" y="360198"/>
            <a:chExt cx="11568546" cy="6359236"/>
          </a:xfrm>
        </p:grpSpPr>
        <p:sp>
          <p:nvSpPr>
            <p:cNvPr id="2" name="TextBox 1"/>
            <p:cNvSpPr txBox="1"/>
            <p:nvPr/>
          </p:nvSpPr>
          <p:spPr>
            <a:xfrm>
              <a:off x="318650" y="360198"/>
              <a:ext cx="11568546" cy="63592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19542" y="677186"/>
              <a:ext cx="11166764" cy="5582963"/>
              <a:chOff x="505683" y="706999"/>
              <a:chExt cx="11166764" cy="558296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05683" y="3706070"/>
                <a:ext cx="3255817" cy="258389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461156" y="706999"/>
                <a:ext cx="7211291" cy="5582963"/>
                <a:chOff x="4475015" y="637726"/>
                <a:chExt cx="7211291" cy="558296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8430489" y="637728"/>
                  <a:ext cx="3255817" cy="267999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430489" y="3636798"/>
                  <a:ext cx="3255817" cy="258389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475016" y="637726"/>
                  <a:ext cx="3255817" cy="267999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475015" y="3636797"/>
                  <a:ext cx="3255817" cy="258389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60" name="Group 59"/>
          <p:cNvGrpSpPr/>
          <p:nvPr/>
        </p:nvGrpSpPr>
        <p:grpSpPr>
          <a:xfrm>
            <a:off x="845128" y="2746839"/>
            <a:ext cx="9787043" cy="3348280"/>
            <a:chOff x="845128" y="2746839"/>
            <a:chExt cx="9787043" cy="3348280"/>
          </a:xfrm>
        </p:grpSpPr>
        <p:sp>
          <p:nvSpPr>
            <p:cNvPr id="30" name="Rectangle 29"/>
            <p:cNvSpPr/>
            <p:nvPr/>
          </p:nvSpPr>
          <p:spPr>
            <a:xfrm>
              <a:off x="845128" y="3934691"/>
              <a:ext cx="2591986" cy="21567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নোটের পরিচয়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29247" y="2746839"/>
              <a:ext cx="1191488" cy="4930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96194" y="2803878"/>
              <a:ext cx="1191488" cy="4930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পঞ্চাশ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73736" y="5544981"/>
              <a:ext cx="1191488" cy="4930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বিশ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40683" y="5602020"/>
              <a:ext cx="1191488" cy="4930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একশত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3114" y="728273"/>
            <a:ext cx="2916383" cy="2779266"/>
            <a:chOff x="703114" y="728273"/>
            <a:chExt cx="2916383" cy="2779266"/>
          </a:xfrm>
        </p:grpSpPr>
        <p:sp>
          <p:nvSpPr>
            <p:cNvPr id="3" name="Rectangle 2"/>
            <p:cNvSpPr/>
            <p:nvPr/>
          </p:nvSpPr>
          <p:spPr>
            <a:xfrm>
              <a:off x="703116" y="728273"/>
              <a:ext cx="2885212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মুল্যায়ন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3114" y="1822469"/>
              <a:ext cx="2916383" cy="16850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এসো সবে লিখি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কত টাকার নোট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203B83-AA94-4073-A883-0D7E52E7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1" y="888204"/>
            <a:ext cx="3086100" cy="147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666555-0AAA-424C-9ED8-DF5EC686E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81" y="1045962"/>
            <a:ext cx="3209925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77DFFB-DB55-416D-8CB8-67FA0B856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8"/>
          <a:stretch/>
        </p:blipFill>
        <p:spPr>
          <a:xfrm>
            <a:off x="4564541" y="3798277"/>
            <a:ext cx="3028938" cy="1364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B55F64D-C12A-4AE6-99CC-390F749CF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90"/>
          <a:stretch/>
        </p:blipFill>
        <p:spPr>
          <a:xfrm>
            <a:off x="8583152" y="3822280"/>
            <a:ext cx="2950489" cy="16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A731A4-F2FE-4194-A726-E34BE93A055D}"/>
              </a:ext>
            </a:extLst>
          </p:cNvPr>
          <p:cNvSpPr txBox="1"/>
          <p:nvPr/>
        </p:nvSpPr>
        <p:spPr>
          <a:xfrm>
            <a:off x="534572" y="436098"/>
            <a:ext cx="11366696" cy="618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60E0C8-8469-48E9-B6BC-7F29A8AA3BFE}"/>
              </a:ext>
            </a:extLst>
          </p:cNvPr>
          <p:cNvSpPr/>
          <p:nvPr/>
        </p:nvSpPr>
        <p:spPr>
          <a:xfrm>
            <a:off x="2447778" y="1856935"/>
            <a:ext cx="7751299" cy="3024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৭৫ পৃষ্ঠা বের কর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E59B083-AF5D-4F17-9DD4-DA4AA2BB9C7A}"/>
              </a:ext>
            </a:extLst>
          </p:cNvPr>
          <p:cNvGrpSpPr/>
          <p:nvPr/>
        </p:nvGrpSpPr>
        <p:grpSpPr>
          <a:xfrm>
            <a:off x="412652" y="182880"/>
            <a:ext cx="11366696" cy="6492240"/>
            <a:chOff x="412652" y="284870"/>
            <a:chExt cx="11366696" cy="649224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3F22EF2-D956-480C-AE92-A8FBFC01DCDD}"/>
                </a:ext>
              </a:extLst>
            </p:cNvPr>
            <p:cNvGrpSpPr/>
            <p:nvPr/>
          </p:nvGrpSpPr>
          <p:grpSpPr>
            <a:xfrm>
              <a:off x="412652" y="284870"/>
              <a:ext cx="11366696" cy="6492240"/>
              <a:chOff x="290732" y="232117"/>
              <a:chExt cx="11366696" cy="649224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A9DDA5A-EE29-4FC8-9187-371F6F042B6F}"/>
                  </a:ext>
                </a:extLst>
              </p:cNvPr>
              <p:cNvSpPr/>
              <p:nvPr/>
            </p:nvSpPr>
            <p:spPr>
              <a:xfrm>
                <a:off x="290732" y="232117"/>
                <a:ext cx="11366696" cy="64922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3D67FCF-2C42-4EC0-8D64-3647925DB885}"/>
                  </a:ext>
                </a:extLst>
              </p:cNvPr>
              <p:cNvSpPr/>
              <p:nvPr/>
            </p:nvSpPr>
            <p:spPr>
              <a:xfrm>
                <a:off x="633046" y="576775"/>
                <a:ext cx="10536701" cy="21945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ঈদের দিন ইমা নিচের নোটগুলো উপহার হিসেবে পেল । সে মোট কত টাকা পেল ?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39BB437E-528A-42A4-BAA5-FA8EA255C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538" y="4176129"/>
                <a:ext cx="2552920" cy="95587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86C2F397-DBFA-4290-9584-2444A1E14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1138861" y="3012535"/>
                <a:ext cx="2976563" cy="119941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D07107CB-D0B0-41B7-A333-70442EB4EA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4485798" y="3012535"/>
                <a:ext cx="2976563" cy="119941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18B9F8A1-7364-4BD9-A22A-DD9EE30858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7832735" y="3012534"/>
                <a:ext cx="2976563" cy="119941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5038E208-A3EC-4672-AEDD-20F0F570C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347" y="4166138"/>
                <a:ext cx="2552920" cy="95587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E5C2F338-862A-44CD-81DE-E4A52C676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1360391" y="5451931"/>
                <a:ext cx="2046920" cy="94139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F172AAD0-D58D-4EE3-B4BE-3D7391F5FB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3627029" y="5428015"/>
                <a:ext cx="2046920" cy="94139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593986D1-7895-4D98-A49A-194DACA783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948848" y="5413973"/>
                <a:ext cx="2046920" cy="94139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xmlns="" id="{C62026AA-02AE-497E-9028-279A6FC22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8297556" y="5371769"/>
                <a:ext cx="2046920" cy="941397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2C682130-9AB2-40E8-AE4A-25FEE655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222" y="4235758"/>
              <a:ext cx="2248775" cy="9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9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31648" y="219456"/>
            <a:ext cx="11667744" cy="6266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617" y="1719166"/>
            <a:ext cx="49258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0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336" y="3397417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207759" y="2853871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100"/>
          <a:stretch/>
        </p:blipFill>
        <p:spPr>
          <a:xfrm>
            <a:off x="834392" y="244984"/>
            <a:ext cx="2027490" cy="23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07759" y="366904"/>
            <a:ext cx="4474487" cy="1630252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580909"/>
            <a:chOff x="0" y="0"/>
            <a:chExt cx="12192000" cy="658090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580909"/>
              <a:chOff x="0" y="0"/>
              <a:chExt cx="12192000" cy="658090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58090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669792" y="414443"/>
                <a:ext cx="4098729" cy="16348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bn-BD" sz="9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09540" y="2378379"/>
              <a:ext cx="10619232" cy="323215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১৫.১.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   100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 প্রচলিত নোট চিনে বলতে পারবে । 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১৫.১.2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মুদ্রা ও নোট বিনিময় করতে পারবে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83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138CF22-FEC4-4837-BCB2-161E0A634B63}"/>
              </a:ext>
            </a:extLst>
          </p:cNvPr>
          <p:cNvGrpSpPr/>
          <p:nvPr/>
        </p:nvGrpSpPr>
        <p:grpSpPr>
          <a:xfrm>
            <a:off x="196947" y="179886"/>
            <a:ext cx="11816862" cy="6516336"/>
            <a:chOff x="196947" y="179886"/>
            <a:chExt cx="11816862" cy="65163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3B427BD-75D2-4D9C-B48C-8534D1A8FFAD}"/>
                </a:ext>
              </a:extLst>
            </p:cNvPr>
            <p:cNvSpPr txBox="1"/>
            <p:nvPr/>
          </p:nvSpPr>
          <p:spPr>
            <a:xfrm>
              <a:off x="196947" y="179886"/>
              <a:ext cx="11816862" cy="651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586E7FF-DB84-46D5-9E51-0772DB39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0" y="461240"/>
              <a:ext cx="5401994" cy="59254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5A21B56-199E-457A-88BC-3A1571017A45}"/>
                </a:ext>
              </a:extLst>
            </p:cNvPr>
            <p:cNvSpPr/>
            <p:nvPr/>
          </p:nvSpPr>
          <p:spPr>
            <a:xfrm>
              <a:off x="3800402" y="5169877"/>
              <a:ext cx="1969477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1FD41E-CE58-46BB-9357-9E9B500D60BF}"/>
              </a:ext>
            </a:extLst>
          </p:cNvPr>
          <p:cNvSpPr/>
          <p:nvPr/>
        </p:nvSpPr>
        <p:spPr>
          <a:xfrm>
            <a:off x="6466452" y="624514"/>
            <a:ext cx="4698607" cy="295421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চকলেট টি খেতে  গেলে দোকানদারকে আমাদের কি দিতে হবে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87FA57-D237-4B4E-8139-E95551998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7"/>
          <a:stretch/>
        </p:blipFill>
        <p:spPr>
          <a:xfrm>
            <a:off x="8007705" y="3927880"/>
            <a:ext cx="2389382" cy="2156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8807" y="5982471"/>
            <a:ext cx="114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7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5751125"/>
            <a:ext cx="12191999" cy="11083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E521231-BF9A-46F8-AFDE-574FD106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1" y="872197"/>
            <a:ext cx="7301133" cy="41640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EE54C15-FD8D-4B33-B8D2-B14395B04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r="33261"/>
          <a:stretch/>
        </p:blipFill>
        <p:spPr>
          <a:xfrm>
            <a:off x="4025703" y="731519"/>
            <a:ext cx="3671668" cy="4304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681BAFF-ECE7-49BA-B854-6A316F0A8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0"/>
          <a:stretch/>
        </p:blipFill>
        <p:spPr>
          <a:xfrm>
            <a:off x="4025702" y="98474"/>
            <a:ext cx="3671668" cy="5290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1D8397A-8551-407E-9AA0-5411C92C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15" y="172330"/>
            <a:ext cx="9871769" cy="53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96AADD-2D61-447C-BBFA-F5A0A9092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r="16680"/>
          <a:stretch/>
        </p:blipFill>
        <p:spPr>
          <a:xfrm>
            <a:off x="323557" y="647114"/>
            <a:ext cx="4445392" cy="53316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20E8BE-C32B-47B1-8B33-37F24D1D511B}"/>
              </a:ext>
            </a:extLst>
          </p:cNvPr>
          <p:cNvSpPr/>
          <p:nvPr/>
        </p:nvSpPr>
        <p:spPr>
          <a:xfrm>
            <a:off x="5387927" y="1589649"/>
            <a:ext cx="5022165" cy="2560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দোকানদারকে কি দিয়ে এই চিপস টা আমরা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E13AC94-5FF3-46AE-8C3F-7B324FC76AFE}"/>
              </a:ext>
            </a:extLst>
          </p:cNvPr>
          <p:cNvGrpSpPr/>
          <p:nvPr/>
        </p:nvGrpSpPr>
        <p:grpSpPr>
          <a:xfrm>
            <a:off x="5387927" y="4290646"/>
            <a:ext cx="5022165" cy="2208628"/>
            <a:chOff x="5387927" y="4290646"/>
            <a:chExt cx="5022165" cy="22086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775604A-D5A1-4901-A543-D2FE160DC468}"/>
                </a:ext>
              </a:extLst>
            </p:cNvPr>
            <p:cNvSpPr/>
            <p:nvPr/>
          </p:nvSpPr>
          <p:spPr>
            <a:xfrm>
              <a:off x="5387927" y="4290646"/>
              <a:ext cx="5022165" cy="2208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C7C883-27E8-45BC-8684-A1A2122B6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686" y="4417256"/>
              <a:ext cx="4403188" cy="13063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0B6C990-9E84-4A44-9CB3-50075710E743}"/>
                </a:ext>
              </a:extLst>
            </p:cNvPr>
            <p:cNvSpPr/>
            <p:nvPr/>
          </p:nvSpPr>
          <p:spPr>
            <a:xfrm>
              <a:off x="6096000" y="5850220"/>
              <a:ext cx="3624775" cy="5205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 টাকা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0D269B-D598-4BEA-9A38-3AD5ADA5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886265"/>
            <a:ext cx="9270609" cy="4684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BC6BD4-0EF6-4765-8E6B-B65543EF6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89649" y="886265"/>
            <a:ext cx="9270609" cy="455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79A9AE-3B4E-4347-9D7D-F06C9CBFA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886264"/>
            <a:ext cx="9270608" cy="4684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F4311A-FCAF-4720-A3ED-B11F65D83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8" y="886263"/>
            <a:ext cx="9270610" cy="4684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B8CB6FA-1706-4F63-BACB-E417B015E8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89647" y="886261"/>
            <a:ext cx="9270611" cy="46845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02755D4-CF9D-424C-9D26-68A0DD81E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7" y="886257"/>
            <a:ext cx="9270608" cy="46845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24C0C77-15F0-495F-AFC0-F5601F6923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89645" y="886257"/>
            <a:ext cx="9270610" cy="46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935AA44-015E-4FA3-AF6D-65DFB904EB68}"/>
              </a:ext>
            </a:extLst>
          </p:cNvPr>
          <p:cNvGrpSpPr/>
          <p:nvPr/>
        </p:nvGrpSpPr>
        <p:grpSpPr>
          <a:xfrm>
            <a:off x="332935" y="552766"/>
            <a:ext cx="11454693" cy="5786835"/>
            <a:chOff x="332935" y="552766"/>
            <a:chExt cx="11454693" cy="57868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3875269-0EFA-4FA5-9DD2-2630D8E6D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30"/>
            <a:stretch/>
          </p:blipFill>
          <p:spPr>
            <a:xfrm>
              <a:off x="8425450" y="1422720"/>
              <a:ext cx="3362178" cy="164782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7A8616D1-5BD8-402B-B8A4-349B8B70FA37}"/>
                </a:ext>
              </a:extLst>
            </p:cNvPr>
            <p:cNvGrpSpPr/>
            <p:nvPr/>
          </p:nvGrpSpPr>
          <p:grpSpPr>
            <a:xfrm>
              <a:off x="332935" y="552766"/>
              <a:ext cx="8021077" cy="5786835"/>
              <a:chOff x="332935" y="552766"/>
              <a:chExt cx="8021077" cy="578683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6E92B56D-7E10-463B-9ABF-CBA8AD8A3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717"/>
              <a:stretch/>
            </p:blipFill>
            <p:spPr>
              <a:xfrm>
                <a:off x="4544697" y="2401665"/>
                <a:ext cx="3738968" cy="182088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9166464A-EA5A-408B-918F-BB9CF33D7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02" y="552766"/>
                <a:ext cx="3536833" cy="164782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1DB64569-86C4-4D42-9E86-9944BAF49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35" y="4388881"/>
                <a:ext cx="3657600" cy="19507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E11585E-2559-427C-B852-5B9094082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578" y="558489"/>
                <a:ext cx="3653206" cy="155573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29E0A0C-37BB-4A82-9055-3A6122458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8221" y="4453799"/>
                <a:ext cx="3815791" cy="18208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BB7A6AC8-66B7-45D2-B996-96D293C97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69"/>
              <a:stretch/>
            </p:blipFill>
            <p:spPr>
              <a:xfrm>
                <a:off x="453702" y="2435160"/>
                <a:ext cx="3514725" cy="1585069"/>
              </a:xfrm>
              <a:prstGeom prst="rect">
                <a:avLst/>
              </a:prstGeom>
            </p:spPr>
          </p:pic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1E3C736-3058-4F05-92A1-C527966D9C9F}"/>
              </a:ext>
            </a:extLst>
          </p:cNvPr>
          <p:cNvSpPr/>
          <p:nvPr/>
        </p:nvSpPr>
        <p:spPr>
          <a:xfrm>
            <a:off x="8901698" y="3655457"/>
            <a:ext cx="2422794" cy="1647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9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251</Words>
  <Application>Microsoft Office PowerPoint</Application>
  <PresentationFormat>Widescreen</PresentationFormat>
  <Paragraphs>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2020-01-28T11:33:12Z</dcterms:created>
  <dcterms:modified xsi:type="dcterms:W3CDTF">2020-01-28T12:04:44Z</dcterms:modified>
</cp:coreProperties>
</file>