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195" y="-17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9FC8E9-D2AA-47D3-8CFA-9DABD9BD7C90}" type="datetimeFigureOut">
              <a:rPr lang="en-US" smtClean="0"/>
              <a:pPr/>
              <a:t>25-Dec-19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46E700F-A72D-4D8D-97CA-466BFF84DF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9FC8E9-D2AA-47D3-8CFA-9DABD9BD7C90}" type="datetimeFigureOut">
              <a:rPr lang="en-US" smtClean="0"/>
              <a:pPr/>
              <a:t>25-Dec-19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6E700F-A72D-4D8D-97CA-466BFF84DF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9FC8E9-D2AA-47D3-8CFA-9DABD9BD7C90}" type="datetimeFigureOut">
              <a:rPr lang="en-US" smtClean="0"/>
              <a:pPr/>
              <a:t>25-Dec-19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6E700F-A72D-4D8D-97CA-466BFF84DF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9FC8E9-D2AA-47D3-8CFA-9DABD9BD7C90}" type="datetimeFigureOut">
              <a:rPr lang="en-US" smtClean="0"/>
              <a:pPr/>
              <a:t>25-Dec-19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6E700F-A72D-4D8D-97CA-466BFF84DF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9FC8E9-D2AA-47D3-8CFA-9DABD9BD7C90}" type="datetimeFigureOut">
              <a:rPr lang="en-US" smtClean="0"/>
              <a:pPr/>
              <a:t>25-Dec-19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6E700F-A72D-4D8D-97CA-466BFF84DF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9FC8E9-D2AA-47D3-8CFA-9DABD9BD7C90}" type="datetimeFigureOut">
              <a:rPr lang="en-US" smtClean="0"/>
              <a:pPr/>
              <a:t>25-Dec-19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6E700F-A72D-4D8D-97CA-466BFF84DF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9FC8E9-D2AA-47D3-8CFA-9DABD9BD7C90}" type="datetimeFigureOut">
              <a:rPr lang="en-US" smtClean="0"/>
              <a:pPr/>
              <a:t>25-Dec-19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6E700F-A72D-4D8D-97CA-466BFF84DF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9FC8E9-D2AA-47D3-8CFA-9DABD9BD7C90}" type="datetimeFigureOut">
              <a:rPr lang="en-US" smtClean="0"/>
              <a:pPr/>
              <a:t>25-Dec-19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6E700F-A72D-4D8D-97CA-466BFF84DF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9FC8E9-D2AA-47D3-8CFA-9DABD9BD7C90}" type="datetimeFigureOut">
              <a:rPr lang="en-US" smtClean="0"/>
              <a:pPr/>
              <a:t>25-Dec-19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6E700F-A72D-4D8D-97CA-466BFF84DF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9FC8E9-D2AA-47D3-8CFA-9DABD9BD7C90}" type="datetimeFigureOut">
              <a:rPr lang="en-US" smtClean="0"/>
              <a:pPr/>
              <a:t>25-Dec-19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6E700F-A72D-4D8D-97CA-466BFF84DF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9FC8E9-D2AA-47D3-8CFA-9DABD9BD7C90}" type="datetimeFigureOut">
              <a:rPr lang="en-US" smtClean="0"/>
              <a:pPr/>
              <a:t>25-Dec-19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46E700F-A72D-4D8D-97CA-466BFF84DF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9FC8E9-D2AA-47D3-8CFA-9DABD9BD7C90}" type="datetimeFigureOut">
              <a:rPr lang="en-US" smtClean="0"/>
              <a:pPr/>
              <a:t>25-Dec-19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46E700F-A72D-4D8D-97CA-466BFF84DF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প্রিয়</a:t>
            </a:r>
            <a:r>
              <a:rPr lang="en-US" dirty="0" smtClean="0"/>
              <a:t> </a:t>
            </a:r>
            <a:r>
              <a:rPr lang="en-US" dirty="0" err="1" smtClean="0"/>
              <a:t>শিক্ষার্থী</a:t>
            </a:r>
            <a:r>
              <a:rPr lang="en-US" dirty="0" smtClean="0"/>
              <a:t> </a:t>
            </a:r>
            <a:r>
              <a:rPr lang="en-US" dirty="0" err="1" smtClean="0"/>
              <a:t>বন্ধুরা</a:t>
            </a:r>
            <a:r>
              <a:rPr lang="en-US" dirty="0" smtClean="0"/>
              <a:t> </a:t>
            </a:r>
            <a:r>
              <a:rPr lang="en-US" dirty="0" err="1" smtClean="0"/>
              <a:t>সকলে</a:t>
            </a:r>
            <a:r>
              <a:rPr lang="en-US" dirty="0" smtClean="0"/>
              <a:t> </a:t>
            </a:r>
            <a:r>
              <a:rPr lang="en-US" dirty="0" err="1" smtClean="0"/>
              <a:t>কেমন</a:t>
            </a:r>
            <a:r>
              <a:rPr lang="en-US" dirty="0" smtClean="0"/>
              <a:t>  </a:t>
            </a:r>
            <a:r>
              <a:rPr lang="en-US" dirty="0" err="1" smtClean="0"/>
              <a:t>আছো</a:t>
            </a:r>
            <a:r>
              <a:rPr lang="en-US" dirty="0" smtClean="0"/>
              <a:t> ?</a:t>
            </a:r>
            <a:endParaRPr lang="en-US" dirty="0"/>
          </a:p>
        </p:txBody>
      </p:sp>
      <p:pic>
        <p:nvPicPr>
          <p:cNvPr id="9" name="Picture 8" descr="download (4)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133600"/>
            <a:ext cx="7620000" cy="1352550"/>
          </a:xfrm>
          <a:prstGeom prst="rect">
            <a:avLst/>
          </a:prstGeom>
        </p:spPr>
      </p:pic>
      <p:sp>
        <p:nvSpPr>
          <p:cNvPr id="10" name="Left-Right Arrow 9"/>
          <p:cNvSpPr/>
          <p:nvPr/>
        </p:nvSpPr>
        <p:spPr>
          <a:xfrm>
            <a:off x="2895600" y="2209800"/>
            <a:ext cx="3810000" cy="10942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স্বাগতম</a:t>
            </a:r>
            <a:r>
              <a:rPr lang="en-US" dirty="0" smtClean="0"/>
              <a:t> </a:t>
            </a:r>
            <a:r>
              <a:rPr lang="en-US" dirty="0" err="1" smtClean="0"/>
              <a:t>সবাইকে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864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   </a:t>
            </a:r>
            <a:r>
              <a:rPr lang="en-US" sz="1800" dirty="0" err="1" smtClean="0"/>
              <a:t>লখা</a:t>
            </a:r>
            <a:r>
              <a:rPr lang="en-US" sz="1800" dirty="0" smtClean="0"/>
              <a:t> </a:t>
            </a:r>
            <a:r>
              <a:rPr lang="en-US" sz="1800" dirty="0" err="1" smtClean="0"/>
              <a:t>রাতে</a:t>
            </a:r>
            <a:r>
              <a:rPr lang="en-US" sz="1800" dirty="0" smtClean="0"/>
              <a:t> </a:t>
            </a:r>
            <a:r>
              <a:rPr lang="en-US" sz="1800" dirty="0" err="1" smtClean="0"/>
              <a:t>কোথায়</a:t>
            </a:r>
            <a:r>
              <a:rPr lang="en-US" sz="1800" dirty="0" smtClean="0"/>
              <a:t> </a:t>
            </a:r>
            <a:r>
              <a:rPr lang="en-US" sz="1800" dirty="0" err="1" smtClean="0"/>
              <a:t>ঘুমায়</a:t>
            </a:r>
            <a:r>
              <a:rPr lang="bn-IN" sz="1800" dirty="0" smtClean="0"/>
              <a:t>?</a:t>
            </a:r>
            <a:endParaRPr lang="bn-IN" sz="1800" dirty="0" smtClean="0"/>
          </a:p>
          <a:p>
            <a:r>
              <a:rPr lang="en-US" sz="1800" dirty="0" err="1" smtClean="0"/>
              <a:t>লখার</a:t>
            </a:r>
            <a:r>
              <a:rPr lang="en-US" sz="1800" dirty="0" smtClean="0"/>
              <a:t> </a:t>
            </a:r>
            <a:r>
              <a:rPr lang="en-US" sz="1800" dirty="0" err="1" smtClean="0"/>
              <a:t>দিকে</a:t>
            </a:r>
            <a:r>
              <a:rPr lang="en-US" sz="1800" dirty="0" smtClean="0"/>
              <a:t> </a:t>
            </a:r>
            <a:r>
              <a:rPr lang="en-US" sz="1800" dirty="0" err="1" smtClean="0"/>
              <a:t>কে</a:t>
            </a:r>
            <a:r>
              <a:rPr lang="en-US" sz="1800" dirty="0" smtClean="0"/>
              <a:t> </a:t>
            </a:r>
            <a:r>
              <a:rPr lang="en-US" sz="1800" dirty="0" err="1" smtClean="0"/>
              <a:t>তাকিয়ে</a:t>
            </a:r>
            <a:r>
              <a:rPr lang="en-US" sz="1800" dirty="0" smtClean="0"/>
              <a:t> </a:t>
            </a:r>
            <a:r>
              <a:rPr lang="en-US" sz="1800" dirty="0" err="1" smtClean="0"/>
              <a:t>ছিল</a:t>
            </a:r>
            <a:r>
              <a:rPr lang="bn-IN" sz="1800" dirty="0" smtClean="0"/>
              <a:t>?</a:t>
            </a:r>
            <a:endParaRPr lang="bn-IN" sz="1800" dirty="0" smtClean="0"/>
          </a:p>
          <a:p>
            <a:pPr>
              <a:buNone/>
            </a:pPr>
            <a:r>
              <a:rPr lang="en-US" sz="1800" dirty="0" smtClean="0"/>
              <a:t>    </a:t>
            </a:r>
            <a:r>
              <a:rPr lang="en-US" sz="1800" dirty="0" err="1" smtClean="0"/>
              <a:t>লখার</a:t>
            </a:r>
            <a:r>
              <a:rPr lang="en-US" sz="1800" dirty="0" smtClean="0"/>
              <a:t> </a:t>
            </a:r>
            <a:r>
              <a:rPr lang="en-US" sz="1800" dirty="0" err="1" smtClean="0"/>
              <a:t>হ্যাফ</a:t>
            </a:r>
            <a:r>
              <a:rPr lang="en-US" sz="1800" dirty="0" smtClean="0"/>
              <a:t> </a:t>
            </a:r>
            <a:r>
              <a:rPr lang="en-US" sz="1800" dirty="0" err="1" smtClean="0"/>
              <a:t>প্যান্ট</a:t>
            </a:r>
            <a:r>
              <a:rPr lang="en-US" sz="1800" dirty="0" smtClean="0"/>
              <a:t> </a:t>
            </a:r>
            <a:r>
              <a:rPr lang="en-US" sz="1800" dirty="0" err="1" smtClean="0"/>
              <a:t>পিছন</a:t>
            </a:r>
            <a:r>
              <a:rPr lang="en-US" sz="1800" dirty="0" smtClean="0"/>
              <a:t> </a:t>
            </a:r>
            <a:r>
              <a:rPr lang="en-US" sz="1800" dirty="0" err="1" smtClean="0"/>
              <a:t>দিকে</a:t>
            </a:r>
            <a:r>
              <a:rPr lang="en-US" sz="1800" dirty="0" smtClean="0"/>
              <a:t> </a:t>
            </a:r>
            <a:r>
              <a:rPr lang="en-US" sz="1800" dirty="0" err="1" smtClean="0"/>
              <a:t>কে</a:t>
            </a:r>
            <a:r>
              <a:rPr lang="en-US" sz="1800" dirty="0" smtClean="0"/>
              <a:t> </a:t>
            </a:r>
            <a:r>
              <a:rPr lang="en-US" sz="1800" dirty="0" err="1" smtClean="0"/>
              <a:t>টেনে</a:t>
            </a:r>
            <a:r>
              <a:rPr lang="en-US" sz="1800" dirty="0" smtClean="0"/>
              <a:t> </a:t>
            </a:r>
            <a:r>
              <a:rPr lang="en-US" sz="1800" dirty="0" err="1" smtClean="0"/>
              <a:t>ধরে</a:t>
            </a:r>
            <a:r>
              <a:rPr lang="en-US" sz="1800" dirty="0" smtClean="0"/>
              <a:t> </a:t>
            </a:r>
            <a:r>
              <a:rPr lang="bn-IN" sz="1800" dirty="0" smtClean="0"/>
              <a:t>?</a:t>
            </a:r>
            <a:endParaRPr lang="bn-IN" sz="1800" dirty="0" smtClean="0"/>
          </a:p>
          <a:p>
            <a:r>
              <a:rPr lang="en-US" sz="1800" dirty="0" err="1" smtClean="0"/>
              <a:t>লখা</a:t>
            </a:r>
            <a:r>
              <a:rPr lang="en-US" sz="1800" dirty="0" smtClean="0"/>
              <a:t> </a:t>
            </a:r>
            <a:r>
              <a:rPr lang="en-US" sz="1800" dirty="0" err="1" smtClean="0"/>
              <a:t>কখন</a:t>
            </a:r>
            <a:r>
              <a:rPr lang="en-US" sz="1800" dirty="0" smtClean="0"/>
              <a:t> </a:t>
            </a:r>
            <a:r>
              <a:rPr lang="en-US" sz="1800" dirty="0" err="1" smtClean="0"/>
              <a:t>ক্ষিদের</a:t>
            </a:r>
            <a:r>
              <a:rPr lang="en-US" sz="1800" dirty="0" smtClean="0"/>
              <a:t> </a:t>
            </a:r>
            <a:r>
              <a:rPr lang="en-US" sz="1800" dirty="0" err="1" smtClean="0"/>
              <a:t>কষ্ট</a:t>
            </a:r>
            <a:r>
              <a:rPr lang="en-US" sz="1800" dirty="0" smtClean="0"/>
              <a:t> </a:t>
            </a:r>
            <a:r>
              <a:rPr lang="en-US" sz="1800" dirty="0" err="1" smtClean="0"/>
              <a:t>ভুলে</a:t>
            </a:r>
            <a:r>
              <a:rPr lang="en-US" sz="1800" dirty="0" smtClean="0"/>
              <a:t> </a:t>
            </a:r>
            <a:r>
              <a:rPr lang="en-US" sz="1800" dirty="0" err="1" smtClean="0"/>
              <a:t>যায়</a:t>
            </a:r>
            <a:r>
              <a:rPr lang="bn-IN" sz="1800" dirty="0" smtClean="0"/>
              <a:t>?</a:t>
            </a:r>
            <a:endParaRPr lang="bn-IN" sz="1800" dirty="0" smtClean="0"/>
          </a:p>
          <a:p>
            <a:r>
              <a:rPr lang="en-US" sz="1800" dirty="0" err="1" smtClean="0"/>
              <a:t>ভাষা</a:t>
            </a:r>
            <a:r>
              <a:rPr lang="en-US" sz="1800" dirty="0" smtClean="0"/>
              <a:t> </a:t>
            </a:r>
            <a:r>
              <a:rPr lang="en-US" sz="1800" dirty="0" err="1" smtClean="0"/>
              <a:t>আন্দোলন</a:t>
            </a:r>
            <a:r>
              <a:rPr lang="en-US" sz="1800" dirty="0" smtClean="0"/>
              <a:t> </a:t>
            </a:r>
            <a:r>
              <a:rPr lang="en-US" sz="1800" dirty="0" err="1" smtClean="0"/>
              <a:t>হয়েছিল</a:t>
            </a:r>
            <a:r>
              <a:rPr lang="en-US" sz="1800" dirty="0" smtClean="0"/>
              <a:t> </a:t>
            </a:r>
            <a:r>
              <a:rPr lang="en-US" sz="1800" dirty="0" err="1" smtClean="0"/>
              <a:t>কীসের</a:t>
            </a:r>
            <a:r>
              <a:rPr lang="en-US" sz="1800" dirty="0" smtClean="0"/>
              <a:t> </a:t>
            </a:r>
            <a:r>
              <a:rPr lang="en-US" sz="1800" dirty="0" err="1" smtClean="0"/>
              <a:t>জন্য</a:t>
            </a:r>
            <a:r>
              <a:rPr lang="bn-IN" sz="1800" dirty="0" smtClean="0"/>
              <a:t>?</a:t>
            </a:r>
            <a:endParaRPr lang="bn-IN" sz="1800" dirty="0" smtClean="0"/>
          </a:p>
          <a:p>
            <a:r>
              <a:rPr lang="en-US" sz="1800" dirty="0" err="1" smtClean="0"/>
              <a:t>লখা</a:t>
            </a:r>
            <a:r>
              <a:rPr lang="en-US" sz="1800" dirty="0" smtClean="0"/>
              <a:t> </a:t>
            </a:r>
            <a:r>
              <a:rPr lang="en-US" sz="1800" dirty="0" err="1" smtClean="0"/>
              <a:t>বন্ধুদের</a:t>
            </a:r>
            <a:r>
              <a:rPr lang="en-US" sz="1800" dirty="0" smtClean="0"/>
              <a:t> </a:t>
            </a:r>
            <a:r>
              <a:rPr lang="en-US" sz="1800" dirty="0" err="1" smtClean="0"/>
              <a:t>সাথে</a:t>
            </a:r>
            <a:r>
              <a:rPr lang="en-US" sz="1800" dirty="0" smtClean="0"/>
              <a:t> </a:t>
            </a:r>
            <a:r>
              <a:rPr lang="en-US" sz="1800" dirty="0" err="1" smtClean="0"/>
              <a:t>কি</a:t>
            </a:r>
            <a:r>
              <a:rPr lang="en-US" sz="1800" dirty="0" smtClean="0"/>
              <a:t> </a:t>
            </a:r>
            <a:r>
              <a:rPr lang="en-US" sz="1800" dirty="0" err="1" smtClean="0"/>
              <a:t>করে</a:t>
            </a:r>
            <a:r>
              <a:rPr lang="bn-IN" sz="1800" dirty="0" smtClean="0"/>
              <a:t>?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5105400" cy="533400"/>
          </a:xfrm>
        </p:spPr>
        <p:txBody>
          <a:bodyPr>
            <a:normAutofit fontScale="90000"/>
          </a:bodyPr>
          <a:lstStyle/>
          <a:p>
            <a:r>
              <a:rPr lang="bn-IN" dirty="0" smtClean="0"/>
              <a:t>একক কাজঃ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n-IN" sz="1800" dirty="0" smtClean="0"/>
              <a:t>দল-ক-</a:t>
            </a:r>
            <a:r>
              <a:rPr lang="en-US" sz="1800" dirty="0" err="1" smtClean="0"/>
              <a:t>লখা</a:t>
            </a:r>
            <a:r>
              <a:rPr lang="en-US" sz="1800" dirty="0" smtClean="0"/>
              <a:t> </a:t>
            </a:r>
            <a:r>
              <a:rPr lang="en-US" sz="1800" dirty="0" err="1" smtClean="0"/>
              <a:t>ফুটপথে</a:t>
            </a:r>
            <a:r>
              <a:rPr lang="en-US" sz="1800" dirty="0" smtClean="0"/>
              <a:t> </a:t>
            </a:r>
            <a:r>
              <a:rPr lang="en-US" sz="1800" dirty="0" err="1" smtClean="0"/>
              <a:t>ঘুমায়</a:t>
            </a:r>
            <a:r>
              <a:rPr lang="en-US" sz="1800" dirty="0" smtClean="0"/>
              <a:t> </a:t>
            </a:r>
            <a:r>
              <a:rPr lang="en-US" sz="1800" dirty="0" err="1" smtClean="0"/>
              <a:t>কেন</a:t>
            </a:r>
            <a:r>
              <a:rPr lang="bn-IN" sz="1800" dirty="0" smtClean="0"/>
              <a:t>?</a:t>
            </a:r>
            <a:endParaRPr lang="bn-IN" sz="1800" dirty="0" smtClean="0"/>
          </a:p>
          <a:p>
            <a:endParaRPr lang="bn-IN" sz="1800" dirty="0" smtClean="0"/>
          </a:p>
          <a:p>
            <a:endParaRPr lang="bn-IN" sz="1800" dirty="0" smtClean="0"/>
          </a:p>
          <a:p>
            <a:endParaRPr lang="bn-IN" sz="1800" dirty="0" smtClean="0"/>
          </a:p>
          <a:p>
            <a:endParaRPr lang="bn-IN" sz="1800" dirty="0" smtClean="0"/>
          </a:p>
          <a:p>
            <a:endParaRPr lang="bn-IN" sz="1800" dirty="0" smtClean="0"/>
          </a:p>
          <a:p>
            <a:endParaRPr lang="bn-IN" sz="1800" dirty="0" smtClean="0"/>
          </a:p>
          <a:p>
            <a:endParaRPr lang="bn-IN" sz="1800" dirty="0" smtClean="0"/>
          </a:p>
          <a:p>
            <a:endParaRPr lang="bn-IN" sz="1800" dirty="0" smtClean="0"/>
          </a:p>
          <a:p>
            <a:r>
              <a:rPr lang="bn-IN" sz="1800" dirty="0" smtClean="0"/>
              <a:t>দল-খ-</a:t>
            </a:r>
            <a:r>
              <a:rPr lang="en-US" sz="1800" dirty="0" err="1" smtClean="0"/>
              <a:t>গর্বে</a:t>
            </a:r>
            <a:r>
              <a:rPr lang="en-US" sz="1800" dirty="0" smtClean="0"/>
              <a:t> </a:t>
            </a:r>
            <a:r>
              <a:rPr lang="en-US" sz="1800" dirty="0" err="1" smtClean="0"/>
              <a:t>লখার</a:t>
            </a:r>
            <a:r>
              <a:rPr lang="en-US" sz="1800" dirty="0" smtClean="0"/>
              <a:t> </a:t>
            </a:r>
            <a:r>
              <a:rPr lang="en-US" sz="1800" dirty="0" err="1" smtClean="0"/>
              <a:t>বুক</a:t>
            </a:r>
            <a:r>
              <a:rPr lang="en-US" sz="1800" dirty="0" smtClean="0"/>
              <a:t> </a:t>
            </a:r>
            <a:r>
              <a:rPr lang="en-US" sz="1800" dirty="0" err="1" smtClean="0"/>
              <a:t>ভরে</a:t>
            </a:r>
            <a:r>
              <a:rPr lang="en-US" sz="1800" dirty="0" smtClean="0"/>
              <a:t> </a:t>
            </a:r>
            <a:r>
              <a:rPr lang="en-US" sz="1800" dirty="0" err="1" smtClean="0"/>
              <a:t>উঠার</a:t>
            </a:r>
            <a:r>
              <a:rPr lang="en-US" sz="1800" dirty="0" smtClean="0"/>
              <a:t> </a:t>
            </a:r>
            <a:r>
              <a:rPr lang="en-US" sz="1800" dirty="0" err="1" smtClean="0"/>
              <a:t>কারণ</a:t>
            </a:r>
            <a:r>
              <a:rPr lang="en-US" sz="1800" dirty="0" smtClean="0"/>
              <a:t> </a:t>
            </a:r>
            <a:r>
              <a:rPr lang="en-US" sz="1800" dirty="0" err="1" smtClean="0"/>
              <a:t>কী</a:t>
            </a:r>
            <a:r>
              <a:rPr lang="en-US" sz="1800" dirty="0" smtClean="0"/>
              <a:t> </a:t>
            </a:r>
            <a:r>
              <a:rPr lang="en-US" sz="1800" dirty="0" err="1" smtClean="0"/>
              <a:t>ব্যাখ্যা</a:t>
            </a:r>
            <a:r>
              <a:rPr lang="en-US" sz="1800" dirty="0" smtClean="0"/>
              <a:t> </a:t>
            </a:r>
            <a:r>
              <a:rPr lang="en-US" sz="1800" dirty="0" err="1" smtClean="0"/>
              <a:t>কর</a:t>
            </a:r>
            <a:r>
              <a:rPr lang="bn-IN" sz="1800" dirty="0" smtClean="0"/>
              <a:t> </a:t>
            </a:r>
            <a:r>
              <a:rPr lang="bn-IN" sz="1800" dirty="0" smtClean="0"/>
              <a:t>? 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দলীয় কাজঃ</a:t>
            </a:r>
            <a:endParaRPr lang="en-US" dirty="0"/>
          </a:p>
        </p:txBody>
      </p:sp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05000"/>
            <a:ext cx="6324600" cy="2263140"/>
          </a:xfrm>
          <a:prstGeom prst="rect">
            <a:avLst/>
          </a:prstGeom>
        </p:spPr>
      </p:pic>
      <p:pic>
        <p:nvPicPr>
          <p:cNvPr id="6" name="Picture 5" descr="images 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876800"/>
            <a:ext cx="655320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err="1" smtClean="0"/>
              <a:t>লখার</a:t>
            </a:r>
            <a:r>
              <a:rPr lang="en-US" sz="1800" dirty="0" smtClean="0"/>
              <a:t> </a:t>
            </a:r>
            <a:r>
              <a:rPr lang="en-US" sz="1800" dirty="0" err="1" smtClean="0"/>
              <a:t>পায়ে</a:t>
            </a:r>
            <a:r>
              <a:rPr lang="en-US" sz="1800" dirty="0" smtClean="0"/>
              <a:t> </a:t>
            </a:r>
            <a:r>
              <a:rPr lang="en-US" sz="1800" dirty="0" err="1" smtClean="0"/>
              <a:t>কী</a:t>
            </a:r>
            <a:r>
              <a:rPr lang="en-US" sz="1800" dirty="0" smtClean="0"/>
              <a:t> </a:t>
            </a:r>
            <a:r>
              <a:rPr lang="en-US" sz="1800" dirty="0" err="1" smtClean="0"/>
              <a:t>কাঁটা</a:t>
            </a:r>
            <a:r>
              <a:rPr lang="en-US" sz="1800" dirty="0" smtClean="0"/>
              <a:t> </a:t>
            </a:r>
            <a:r>
              <a:rPr lang="en-US" sz="1800" dirty="0" err="1" smtClean="0"/>
              <a:t>ফুটল</a:t>
            </a:r>
            <a:r>
              <a:rPr lang="bn-IN" sz="1800" dirty="0" smtClean="0"/>
              <a:t>?</a:t>
            </a:r>
            <a:endParaRPr lang="bn-IN" sz="1800" dirty="0" smtClean="0"/>
          </a:p>
          <a:p>
            <a:r>
              <a:rPr lang="en-US" sz="1800" dirty="0" err="1" smtClean="0"/>
              <a:t>প্রভাত</a:t>
            </a:r>
            <a:r>
              <a:rPr lang="en-US" sz="1800" dirty="0" smtClean="0"/>
              <a:t> </a:t>
            </a:r>
            <a:r>
              <a:rPr lang="en-US" sz="1800" dirty="0" err="1" smtClean="0"/>
              <a:t>ফেরিতে</a:t>
            </a:r>
            <a:r>
              <a:rPr lang="en-US" sz="1800" dirty="0" smtClean="0"/>
              <a:t> </a:t>
            </a:r>
            <a:r>
              <a:rPr lang="en-US" sz="1800" dirty="0" err="1" smtClean="0"/>
              <a:t>কী</a:t>
            </a:r>
            <a:r>
              <a:rPr lang="en-US" sz="1800" dirty="0" smtClean="0"/>
              <a:t> </a:t>
            </a:r>
            <a:r>
              <a:rPr lang="en-US" sz="1800" dirty="0" err="1" smtClean="0"/>
              <a:t>পরিমান</a:t>
            </a:r>
            <a:r>
              <a:rPr lang="en-US" sz="1800" dirty="0" smtClean="0"/>
              <a:t> </a:t>
            </a:r>
            <a:r>
              <a:rPr lang="en-US" sz="1800" dirty="0" err="1" smtClean="0"/>
              <a:t>লোক</a:t>
            </a:r>
            <a:r>
              <a:rPr lang="en-US" sz="1800" dirty="0" smtClean="0"/>
              <a:t> </a:t>
            </a:r>
            <a:r>
              <a:rPr lang="en-US" sz="1800" dirty="0" err="1" smtClean="0"/>
              <a:t>হলো</a:t>
            </a:r>
            <a:r>
              <a:rPr lang="bn-IN" sz="1800" dirty="0" smtClean="0"/>
              <a:t>?</a:t>
            </a:r>
            <a:endParaRPr lang="bn-IN" sz="1800" dirty="0" smtClean="0"/>
          </a:p>
          <a:p>
            <a:r>
              <a:rPr lang="en-US" sz="1800" dirty="0" err="1" smtClean="0"/>
              <a:t>লখার</a:t>
            </a:r>
            <a:r>
              <a:rPr lang="en-US" sz="1800" dirty="0" smtClean="0"/>
              <a:t> </a:t>
            </a:r>
            <a:r>
              <a:rPr lang="en-US" sz="1800" dirty="0" err="1" smtClean="0"/>
              <a:t>মা</a:t>
            </a:r>
            <a:r>
              <a:rPr lang="en-US" sz="1800" dirty="0" smtClean="0"/>
              <a:t> </a:t>
            </a:r>
            <a:r>
              <a:rPr lang="en-US" sz="1800" dirty="0" err="1" smtClean="0"/>
              <a:t>কী</a:t>
            </a:r>
            <a:r>
              <a:rPr lang="en-US" sz="1800" dirty="0" smtClean="0"/>
              <a:t> </a:t>
            </a:r>
            <a:r>
              <a:rPr lang="en-US" sz="1800" dirty="0" err="1" smtClean="0"/>
              <a:t>ভিক্ষা</a:t>
            </a:r>
            <a:r>
              <a:rPr lang="en-US" sz="1800" dirty="0" smtClean="0"/>
              <a:t> </a:t>
            </a:r>
            <a:r>
              <a:rPr lang="en-US" sz="1800" dirty="0" err="1" smtClean="0"/>
              <a:t>করে</a:t>
            </a:r>
            <a:r>
              <a:rPr lang="bn-IN" sz="1800" dirty="0" smtClean="0"/>
              <a:t>?</a:t>
            </a:r>
            <a:endParaRPr lang="bn-IN" sz="1800" dirty="0" smtClean="0"/>
          </a:p>
          <a:p>
            <a:r>
              <a:rPr lang="en-US" sz="1800" dirty="0" err="1" smtClean="0"/>
              <a:t>লখার</a:t>
            </a:r>
            <a:r>
              <a:rPr lang="en-US" sz="1800" dirty="0" smtClean="0"/>
              <a:t> </a:t>
            </a:r>
            <a:r>
              <a:rPr lang="en-US" sz="1800" dirty="0" err="1" smtClean="0"/>
              <a:t>বুকে</a:t>
            </a:r>
            <a:r>
              <a:rPr lang="en-US" sz="1800" dirty="0" smtClean="0"/>
              <a:t> </a:t>
            </a:r>
            <a:r>
              <a:rPr lang="en-US" sz="1800" dirty="0" err="1" smtClean="0"/>
              <a:t>কাশি</a:t>
            </a:r>
            <a:r>
              <a:rPr lang="en-US" sz="1800" dirty="0" smtClean="0"/>
              <a:t> </a:t>
            </a:r>
            <a:r>
              <a:rPr lang="en-US" sz="1800" dirty="0" err="1" smtClean="0"/>
              <a:t>বসে</a:t>
            </a:r>
            <a:r>
              <a:rPr lang="en-US" sz="1800" dirty="0" smtClean="0"/>
              <a:t> </a:t>
            </a:r>
            <a:r>
              <a:rPr lang="en-US" sz="1800" dirty="0" err="1" smtClean="0"/>
              <a:t>কেন</a:t>
            </a:r>
            <a:r>
              <a:rPr lang="bn-IN" sz="1800" dirty="0" smtClean="0"/>
              <a:t>?</a:t>
            </a:r>
            <a:endParaRPr lang="bn-IN" sz="1800" dirty="0" smtClean="0"/>
          </a:p>
          <a:p>
            <a:r>
              <a:rPr lang="en-US" sz="1800" dirty="0" err="1" smtClean="0"/>
              <a:t>লখা</a:t>
            </a:r>
            <a:r>
              <a:rPr lang="en-US" sz="1800" dirty="0" smtClean="0"/>
              <a:t> </a:t>
            </a:r>
            <a:r>
              <a:rPr lang="en-US" sz="1800" dirty="0" err="1" smtClean="0"/>
              <a:t>শিমুল</a:t>
            </a:r>
            <a:r>
              <a:rPr lang="en-US" sz="1800" dirty="0" smtClean="0"/>
              <a:t> </a:t>
            </a:r>
            <a:r>
              <a:rPr lang="en-US" sz="1800" dirty="0" err="1" smtClean="0"/>
              <a:t>গাছের</a:t>
            </a:r>
            <a:r>
              <a:rPr lang="en-US" sz="1800" dirty="0" smtClean="0"/>
              <a:t> </a:t>
            </a:r>
            <a:r>
              <a:rPr lang="en-US" sz="1800" dirty="0" err="1" smtClean="0"/>
              <a:t>কোথায়</a:t>
            </a:r>
            <a:r>
              <a:rPr lang="en-US" sz="1800" dirty="0" smtClean="0"/>
              <a:t> </a:t>
            </a:r>
            <a:r>
              <a:rPr lang="en-US" sz="1800" dirty="0" err="1" smtClean="0"/>
              <a:t>উঠেছিল</a:t>
            </a:r>
            <a:r>
              <a:rPr lang="bn-IN" sz="1800" dirty="0" smtClean="0"/>
              <a:t>?</a:t>
            </a:r>
            <a:endParaRPr lang="bn-IN" sz="1800" dirty="0" smtClean="0"/>
          </a:p>
          <a:p>
            <a:r>
              <a:rPr lang="en-US" sz="1800" dirty="0" err="1" smtClean="0"/>
              <a:t>লখার</a:t>
            </a:r>
            <a:r>
              <a:rPr lang="en-US" sz="1800" dirty="0" smtClean="0"/>
              <a:t> </a:t>
            </a:r>
            <a:r>
              <a:rPr lang="en-US" sz="1800" dirty="0" err="1" smtClean="0"/>
              <a:t>বিছানা</a:t>
            </a:r>
            <a:r>
              <a:rPr lang="en-US" sz="1800" dirty="0" smtClean="0"/>
              <a:t> </a:t>
            </a:r>
            <a:r>
              <a:rPr lang="en-US" sz="1800" dirty="0" err="1" smtClean="0"/>
              <a:t>কেমন</a:t>
            </a:r>
            <a:r>
              <a:rPr lang="bn-IN" sz="1800" dirty="0" smtClean="0"/>
              <a:t>? 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মূল্যায়ন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err="1" smtClean="0"/>
              <a:t>লখা</a:t>
            </a:r>
            <a:r>
              <a:rPr lang="en-US" sz="1800" dirty="0" smtClean="0"/>
              <a:t> </a:t>
            </a:r>
            <a:r>
              <a:rPr lang="en-US" sz="1800" dirty="0" err="1" smtClean="0"/>
              <a:t>কেন</a:t>
            </a:r>
            <a:r>
              <a:rPr lang="en-US" sz="1800" dirty="0" smtClean="0"/>
              <a:t> </a:t>
            </a:r>
            <a:r>
              <a:rPr lang="en-US" sz="1800" dirty="0" err="1" smtClean="0"/>
              <a:t>এত</a:t>
            </a:r>
            <a:r>
              <a:rPr lang="en-US" sz="1800" dirty="0" smtClean="0"/>
              <a:t> </a:t>
            </a:r>
            <a:r>
              <a:rPr lang="en-US" sz="1800" dirty="0" err="1" smtClean="0"/>
              <a:t>কষ্ট</a:t>
            </a:r>
            <a:r>
              <a:rPr lang="en-US" sz="1800" dirty="0" smtClean="0"/>
              <a:t> </a:t>
            </a:r>
            <a:r>
              <a:rPr lang="en-US" sz="1800" dirty="0" err="1" smtClean="0"/>
              <a:t>করে</a:t>
            </a:r>
            <a:r>
              <a:rPr lang="en-US" sz="1800" dirty="0" smtClean="0"/>
              <a:t> </a:t>
            </a:r>
            <a:r>
              <a:rPr lang="en-US" sz="1800" dirty="0" err="1" smtClean="0"/>
              <a:t>ফুল</a:t>
            </a:r>
            <a:r>
              <a:rPr lang="en-US" sz="1800" dirty="0" smtClean="0"/>
              <a:t> </a:t>
            </a:r>
            <a:r>
              <a:rPr lang="en-US" sz="1800" dirty="0" err="1" smtClean="0"/>
              <a:t>সংগ্রহ</a:t>
            </a:r>
            <a:r>
              <a:rPr lang="en-US" sz="1800" dirty="0" smtClean="0"/>
              <a:t> </a:t>
            </a:r>
            <a:r>
              <a:rPr lang="en-US" sz="1800" dirty="0" err="1" smtClean="0"/>
              <a:t>করে</a:t>
            </a:r>
            <a:r>
              <a:rPr lang="bn-IN" sz="1800" dirty="0" smtClean="0"/>
              <a:t> </a:t>
            </a:r>
            <a:r>
              <a:rPr lang="bn-IN" sz="1800" dirty="0" smtClean="0"/>
              <a:t>? </a:t>
            </a:r>
          </a:p>
          <a:p>
            <a:r>
              <a:rPr lang="en-US" sz="1800" dirty="0" err="1" smtClean="0"/>
              <a:t>লখা</a:t>
            </a:r>
            <a:r>
              <a:rPr lang="en-US" sz="1800" dirty="0" smtClean="0"/>
              <a:t> </a:t>
            </a:r>
            <a:r>
              <a:rPr lang="en-US" sz="1800" dirty="0" err="1" smtClean="0"/>
              <a:t>ভারি</a:t>
            </a:r>
            <a:r>
              <a:rPr lang="en-US" sz="1800" dirty="0" smtClean="0"/>
              <a:t> </a:t>
            </a:r>
            <a:r>
              <a:rPr lang="en-US" sz="1800" dirty="0" err="1" smtClean="0"/>
              <a:t>মজার</a:t>
            </a:r>
            <a:r>
              <a:rPr lang="en-US" sz="1800" dirty="0" smtClean="0"/>
              <a:t> </a:t>
            </a:r>
            <a:r>
              <a:rPr lang="en-US" sz="1800" dirty="0" err="1" smtClean="0"/>
              <a:t>দুষ্ট</a:t>
            </a:r>
            <a:r>
              <a:rPr lang="en-US" sz="1800" dirty="0" smtClean="0"/>
              <a:t> </a:t>
            </a:r>
            <a:r>
              <a:rPr lang="en-US" sz="1800" dirty="0" err="1" smtClean="0"/>
              <a:t>ছেলে</a:t>
            </a:r>
            <a:r>
              <a:rPr lang="en-US" sz="1800" dirty="0" smtClean="0"/>
              <a:t>- </a:t>
            </a:r>
            <a:r>
              <a:rPr lang="en-US" sz="1800" dirty="0" err="1" smtClean="0"/>
              <a:t>কেন</a:t>
            </a:r>
            <a:r>
              <a:rPr lang="en-US" sz="1800" dirty="0" smtClean="0"/>
              <a:t> </a:t>
            </a:r>
            <a:r>
              <a:rPr lang="en-US" sz="1800" dirty="0" err="1" smtClean="0"/>
              <a:t>ব্যাখ্যা</a:t>
            </a:r>
            <a:r>
              <a:rPr lang="en-US" sz="1800" dirty="0" smtClean="0"/>
              <a:t> </a:t>
            </a:r>
            <a:r>
              <a:rPr lang="en-US" sz="1800" dirty="0" err="1" smtClean="0"/>
              <a:t>কর</a:t>
            </a:r>
            <a:r>
              <a:rPr lang="bn-IN" sz="1800" dirty="0" smtClean="0"/>
              <a:t>?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বাড়ির কাজঃ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IN" dirty="0" smtClean="0"/>
              <a:t>বিদায় আজকের মত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ধন্যবাদ সবাই কে </a:t>
            </a:r>
            <a:endParaRPr lang="en-US" dirty="0"/>
          </a:p>
        </p:txBody>
      </p:sp>
      <p:pic>
        <p:nvPicPr>
          <p:cNvPr id="7" name="Picture 6" descr="anniversary-beautiful-bloom-931178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2438400"/>
            <a:ext cx="6629400" cy="4038600"/>
          </a:xfrm>
          <a:prstGeom prst="rect">
            <a:avLst/>
          </a:prstGeom>
        </p:spPr>
      </p:pic>
      <p:sp>
        <p:nvSpPr>
          <p:cNvPr id="8" name="Isosceles Triangle 7"/>
          <p:cNvSpPr/>
          <p:nvPr/>
        </p:nvSpPr>
        <p:spPr>
          <a:xfrm>
            <a:off x="4038600" y="3962400"/>
            <a:ext cx="1143000" cy="1371600"/>
          </a:xfrm>
          <a:prstGeom prst="triangle">
            <a:avLst>
              <a:gd name="adj" fmla="val 443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সমাপ্তি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n-IN" sz="1800" dirty="0" smtClean="0"/>
              <a:t>মোঃ বাবর আলী</a:t>
            </a:r>
          </a:p>
          <a:p>
            <a:r>
              <a:rPr lang="bn-IN" sz="1800" dirty="0" smtClean="0"/>
              <a:t>সহকারি শিক্ষক (বাংলা)</a:t>
            </a:r>
          </a:p>
          <a:p>
            <a:r>
              <a:rPr lang="bn-IN" sz="1800" dirty="0" smtClean="0"/>
              <a:t>হাজি আঃ হামিদ মধ্যমিক বিদ্যালয়</a:t>
            </a:r>
          </a:p>
          <a:p>
            <a:r>
              <a:rPr lang="bn-IN" sz="1800" dirty="0" smtClean="0"/>
              <a:t>ফকিরহাট,বাগেরহাট।</a:t>
            </a:r>
          </a:p>
          <a:p>
            <a:r>
              <a:rPr lang="bn-IN" sz="1800" dirty="0" smtClean="0"/>
              <a:t>মোবাইল নাম্বরঃ০১৯১২৭৫৬৪৮১</a:t>
            </a:r>
          </a:p>
          <a:p>
            <a:r>
              <a:rPr lang="en-US" sz="1800" dirty="0" smtClean="0"/>
              <a:t>ই-</a:t>
            </a:r>
            <a:r>
              <a:rPr lang="en-US" sz="1800" dirty="0" err="1" smtClean="0"/>
              <a:t>মেইল</a:t>
            </a:r>
            <a:r>
              <a:rPr lang="en-US" sz="1800" dirty="0" smtClean="0"/>
              <a:t>- mdbaborali1985@gmail.com</a:t>
            </a:r>
            <a:endParaRPr lang="en-US" sz="18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শিক্ষক পরিচিতিঃ</a:t>
            </a:r>
            <a:endParaRPr lang="en-US" dirty="0"/>
          </a:p>
        </p:txBody>
      </p:sp>
      <p:pic>
        <p:nvPicPr>
          <p:cNvPr id="8" name="Picture 7" descr="59305821_1067823933411724_629259005604973772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524000"/>
            <a:ext cx="38862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images (8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143000"/>
            <a:ext cx="7162800" cy="35052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পাঠ</a:t>
            </a:r>
            <a:r>
              <a:rPr lang="en-US" dirty="0" smtClean="0"/>
              <a:t> </a:t>
            </a:r>
            <a:r>
              <a:rPr lang="en-US" dirty="0" err="1" smtClean="0"/>
              <a:t>শিরোনাম</a:t>
            </a:r>
            <a:r>
              <a:rPr lang="en-US" dirty="0" err="1"/>
              <a:t>ঃ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66800" y="4953000"/>
            <a:ext cx="5943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আমাদের</a:t>
            </a:r>
            <a:r>
              <a:rPr lang="en-US" dirty="0" smtClean="0"/>
              <a:t> </a:t>
            </a:r>
            <a:r>
              <a:rPr lang="en-US" dirty="0" err="1" smtClean="0"/>
              <a:t>আজকের</a:t>
            </a:r>
            <a:r>
              <a:rPr lang="en-US" dirty="0" smtClean="0"/>
              <a:t>  </a:t>
            </a:r>
            <a:r>
              <a:rPr lang="en-US" dirty="0" err="1" smtClean="0"/>
              <a:t>বিষয়</a:t>
            </a:r>
            <a:r>
              <a:rPr lang="en-US" dirty="0" smtClean="0"/>
              <a:t> </a:t>
            </a:r>
            <a:r>
              <a:rPr lang="en-US" dirty="0" err="1" smtClean="0"/>
              <a:t>ঃলখার</a:t>
            </a:r>
            <a:r>
              <a:rPr lang="en-US" dirty="0" smtClean="0"/>
              <a:t> </a:t>
            </a:r>
            <a:r>
              <a:rPr lang="en-US" dirty="0" err="1" smtClean="0"/>
              <a:t>একুশে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IN" dirty="0" smtClean="0"/>
              <a:t>সপ্তম শ্রেণি</a:t>
            </a:r>
          </a:p>
          <a:p>
            <a:r>
              <a:rPr lang="bn-IN" dirty="0" smtClean="0"/>
              <a:t>বাংলা প্রথম পত্র</a:t>
            </a:r>
          </a:p>
          <a:p>
            <a:r>
              <a:rPr lang="bn-IN" dirty="0" smtClean="0"/>
              <a:t>সময় ৫০ মিনিট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লখার একুশে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img_5635_abubakar_siddiq-1024x76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9400" y="2209800"/>
            <a:ext cx="3048000" cy="360410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 লিখেছেন </a:t>
            </a:r>
            <a:r>
              <a:rPr lang="en-US" dirty="0" err="1" smtClean="0"/>
              <a:t>আবুবকর</a:t>
            </a:r>
            <a:r>
              <a:rPr lang="bn-IN" dirty="0" smtClean="0"/>
              <a:t> সিদ্দিক</a:t>
            </a:r>
            <a:endParaRPr lang="en-US" dirty="0"/>
          </a:p>
        </p:txBody>
      </p:sp>
      <p:sp>
        <p:nvSpPr>
          <p:cNvPr id="5" name="Double Wave 4"/>
          <p:cNvSpPr/>
          <p:nvPr/>
        </p:nvSpPr>
        <p:spPr>
          <a:xfrm>
            <a:off x="2895600" y="1066800"/>
            <a:ext cx="2743200" cy="91440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000" dirty="0" smtClean="0"/>
              <a:t>জন্ম</a:t>
            </a:r>
            <a:r>
              <a:rPr lang="en-US" sz="1000" dirty="0" smtClean="0"/>
              <a:t>১৯৩৪</a:t>
            </a:r>
            <a:r>
              <a:rPr lang="bn-IN" sz="1000" dirty="0" smtClean="0"/>
              <a:t> সালের </a:t>
            </a:r>
            <a:r>
              <a:rPr lang="en-US" sz="1000" dirty="0" smtClean="0"/>
              <a:t>,</a:t>
            </a:r>
            <a:r>
              <a:rPr lang="en-US" sz="1000" dirty="0" err="1" smtClean="0"/>
              <a:t>বাগেরহাট</a:t>
            </a:r>
            <a:r>
              <a:rPr lang="en-US" sz="1000" dirty="0" smtClean="0"/>
              <a:t> </a:t>
            </a:r>
            <a:endParaRPr lang="en-US" sz="1000" dirty="0"/>
          </a:p>
        </p:txBody>
      </p:sp>
      <p:sp>
        <p:nvSpPr>
          <p:cNvPr id="7" name="Double Wave 6"/>
          <p:cNvSpPr/>
          <p:nvPr/>
        </p:nvSpPr>
        <p:spPr>
          <a:xfrm>
            <a:off x="6019800" y="3276600"/>
            <a:ext cx="2057400" cy="762000"/>
          </a:xfrm>
          <a:prstGeom prst="doubleWave">
            <a:avLst>
              <a:gd name="adj1" fmla="val 6250"/>
              <a:gd name="adj2" fmla="val -17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বাংলা</a:t>
            </a:r>
            <a:r>
              <a:rPr lang="en-US" sz="1000" dirty="0" smtClean="0"/>
              <a:t> </a:t>
            </a:r>
            <a:r>
              <a:rPr lang="en-US" sz="1000" dirty="0" err="1" smtClean="0"/>
              <a:t>একাডেমি,বাগেরহাট</a:t>
            </a:r>
            <a:r>
              <a:rPr lang="en-US" sz="1000" dirty="0" smtClean="0"/>
              <a:t> </a:t>
            </a:r>
            <a:r>
              <a:rPr lang="en-US" sz="1000" dirty="0" err="1" smtClean="0"/>
              <a:t>ফাউন্দেসন</a:t>
            </a:r>
            <a:r>
              <a:rPr lang="bn-IN" sz="1000" dirty="0" smtClean="0"/>
              <a:t> পুরুষ্কার পায়</a:t>
            </a:r>
            <a:endParaRPr lang="en-US" sz="1000" dirty="0"/>
          </a:p>
        </p:txBody>
      </p:sp>
      <p:sp>
        <p:nvSpPr>
          <p:cNvPr id="8" name="Double Wave 7"/>
          <p:cNvSpPr/>
          <p:nvPr/>
        </p:nvSpPr>
        <p:spPr>
          <a:xfrm>
            <a:off x="3581400" y="5943600"/>
            <a:ext cx="1752600" cy="91440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000" dirty="0" smtClean="0"/>
              <a:t>বিখ্যাত </a:t>
            </a:r>
            <a:r>
              <a:rPr lang="bn-IN" sz="1000" dirty="0" smtClean="0"/>
              <a:t>রহ্রদয়স্মা </a:t>
            </a:r>
            <a:r>
              <a:rPr lang="bn-IN" sz="1000" dirty="0" smtClean="0"/>
              <a:t>ইত্যাদিগ্রন্থ ঃ জল রাক্ষস,খরাদাভহ,বারুদ,একাত্ত</a:t>
            </a:r>
            <a:endParaRPr lang="en-US" sz="1000" dirty="0"/>
          </a:p>
        </p:txBody>
      </p:sp>
      <p:sp>
        <p:nvSpPr>
          <p:cNvPr id="9" name="Double Wave 8"/>
          <p:cNvSpPr/>
          <p:nvPr/>
        </p:nvSpPr>
        <p:spPr>
          <a:xfrm>
            <a:off x="914400" y="3352800"/>
            <a:ext cx="1905000" cy="91440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অধ্যাপনা</a:t>
            </a:r>
            <a:r>
              <a:rPr lang="en-US" sz="1000" dirty="0" smtClean="0"/>
              <a:t> </a:t>
            </a:r>
            <a:r>
              <a:rPr lang="en-US" sz="1000" dirty="0" err="1" smtClean="0"/>
              <a:t>রাজশাহী</a:t>
            </a:r>
            <a:r>
              <a:rPr lang="en-US" sz="1000" dirty="0" smtClean="0"/>
              <a:t> </a:t>
            </a:r>
            <a:r>
              <a:rPr lang="en-US" sz="1000" dirty="0" err="1" smtClean="0"/>
              <a:t>বিশ্ববিদ্যালয়,অধ্যাপক</a:t>
            </a:r>
            <a:r>
              <a:rPr lang="en-US" sz="1000" dirty="0" smtClean="0"/>
              <a:t> </a:t>
            </a:r>
            <a:r>
              <a:rPr lang="en-US" sz="1000" dirty="0" err="1" smtClean="0"/>
              <a:t>কুইন্স</a:t>
            </a:r>
            <a:r>
              <a:rPr lang="en-US" sz="1000" dirty="0" smtClean="0"/>
              <a:t> ও </a:t>
            </a:r>
            <a:r>
              <a:rPr lang="en-US" sz="1000" dirty="0" err="1" smtClean="0"/>
              <a:t>নটর</a:t>
            </a:r>
            <a:r>
              <a:rPr lang="en-US" sz="1000" dirty="0" smtClean="0"/>
              <a:t> </a:t>
            </a:r>
            <a:r>
              <a:rPr lang="en-US" sz="1000" dirty="0" err="1" smtClean="0"/>
              <a:t>ডেম</a:t>
            </a:r>
            <a:r>
              <a:rPr lang="en-US" sz="1000" dirty="0" smtClean="0"/>
              <a:t> </a:t>
            </a:r>
            <a:r>
              <a:rPr lang="en-US" sz="1000" dirty="0" err="1" smtClean="0"/>
              <a:t>কলেজ</a:t>
            </a:r>
            <a:r>
              <a:rPr lang="en-US" sz="1000" dirty="0" smtClean="0"/>
              <a:t> 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1800" dirty="0" err="1" smtClean="0"/>
              <a:t>একুশে</a:t>
            </a:r>
            <a:r>
              <a:rPr lang="en-US" sz="1800" dirty="0" smtClean="0"/>
              <a:t> </a:t>
            </a:r>
            <a:r>
              <a:rPr lang="en-US" sz="1800" dirty="0" err="1" smtClean="0"/>
              <a:t>ফেব্রয়ারি</a:t>
            </a:r>
            <a:r>
              <a:rPr lang="en-US" sz="1800" dirty="0" smtClean="0"/>
              <a:t> </a:t>
            </a:r>
            <a:r>
              <a:rPr lang="en-US" sz="1800" dirty="0" err="1" smtClean="0"/>
              <a:t>বাঙালির</a:t>
            </a:r>
            <a:r>
              <a:rPr lang="en-US" sz="1800" dirty="0" smtClean="0"/>
              <a:t> </a:t>
            </a:r>
            <a:r>
              <a:rPr lang="en-US" sz="1800" dirty="0" err="1" smtClean="0"/>
              <a:t>গর্ব</a:t>
            </a:r>
            <a:r>
              <a:rPr lang="en-US" sz="1800" dirty="0" smtClean="0"/>
              <a:t> </a:t>
            </a:r>
            <a:r>
              <a:rPr lang="en-US" sz="1800" dirty="0" err="1" smtClean="0"/>
              <a:t>হিসাবে</a:t>
            </a:r>
            <a:r>
              <a:rPr lang="en-US" sz="1800" dirty="0" smtClean="0"/>
              <a:t> </a:t>
            </a:r>
            <a:r>
              <a:rPr lang="en-US" sz="1800" dirty="0" err="1" smtClean="0"/>
              <a:t>উল্লেখ</a:t>
            </a:r>
            <a:r>
              <a:rPr lang="en-US" sz="1800" dirty="0" smtClean="0"/>
              <a:t> </a:t>
            </a:r>
            <a:r>
              <a:rPr lang="en-US" sz="1800" dirty="0" err="1" smtClean="0"/>
              <a:t>করতে</a:t>
            </a:r>
            <a:r>
              <a:rPr lang="en-US" sz="1800" dirty="0" smtClean="0"/>
              <a:t> </a:t>
            </a:r>
            <a:r>
              <a:rPr lang="en-US" sz="1800" dirty="0" err="1" smtClean="0"/>
              <a:t>পারবে</a:t>
            </a:r>
            <a:r>
              <a:rPr lang="en-US" sz="1800" dirty="0" smtClean="0"/>
              <a:t> ।</a:t>
            </a:r>
            <a:endParaRPr lang="bn-IN" sz="1800" dirty="0" smtClean="0"/>
          </a:p>
          <a:p>
            <a:pPr>
              <a:buFont typeface="Arial" charset="0"/>
              <a:buChar char="•"/>
            </a:pPr>
            <a:r>
              <a:rPr lang="en-US" sz="1800" dirty="0" smtClean="0"/>
              <a:t> </a:t>
            </a:r>
          </a:p>
          <a:p>
            <a:pPr>
              <a:buFont typeface="Arial" charset="0"/>
              <a:buChar char="•"/>
            </a:pPr>
            <a:r>
              <a:rPr lang="en-US" sz="1800" dirty="0" err="1" smtClean="0"/>
              <a:t>ভাষা</a:t>
            </a:r>
            <a:r>
              <a:rPr lang="en-US" sz="1800" dirty="0" smtClean="0"/>
              <a:t> </a:t>
            </a:r>
            <a:r>
              <a:rPr lang="en-US" sz="1800" dirty="0" err="1" smtClean="0"/>
              <a:t>শহিদদের</a:t>
            </a:r>
            <a:r>
              <a:rPr lang="en-US" sz="1800" dirty="0" smtClean="0"/>
              <a:t> </a:t>
            </a:r>
            <a:r>
              <a:rPr lang="en-US" sz="1800" dirty="0" err="1" smtClean="0"/>
              <a:t>প্রতি</a:t>
            </a:r>
            <a:r>
              <a:rPr lang="en-US" sz="1800" dirty="0" smtClean="0"/>
              <a:t> </a:t>
            </a:r>
            <a:r>
              <a:rPr lang="en-US" sz="1800" dirty="0" err="1" smtClean="0"/>
              <a:t>শ্রদ্ধা</a:t>
            </a:r>
            <a:r>
              <a:rPr lang="en-US" sz="1800" dirty="0" smtClean="0"/>
              <a:t> </a:t>
            </a:r>
            <a:r>
              <a:rPr lang="en-US" sz="1800" dirty="0" err="1" smtClean="0"/>
              <a:t>নিবেদনের</a:t>
            </a:r>
            <a:r>
              <a:rPr lang="en-US" sz="1800" dirty="0" smtClean="0"/>
              <a:t> </a:t>
            </a:r>
            <a:r>
              <a:rPr lang="en-US" sz="1800" dirty="0" err="1" smtClean="0"/>
              <a:t>কারণ</a:t>
            </a:r>
            <a:r>
              <a:rPr lang="en-US" sz="1800" dirty="0" smtClean="0"/>
              <a:t> </a:t>
            </a:r>
            <a:r>
              <a:rPr lang="en-US" sz="1800" dirty="0" err="1" smtClean="0"/>
              <a:t>জানতে</a:t>
            </a:r>
            <a:r>
              <a:rPr lang="en-US" sz="1800" dirty="0" smtClean="0"/>
              <a:t> </a:t>
            </a:r>
            <a:r>
              <a:rPr lang="en-US" sz="1800" dirty="0" err="1" smtClean="0"/>
              <a:t>পারবে</a:t>
            </a:r>
            <a:r>
              <a:rPr lang="en-US" sz="1800" dirty="0" smtClean="0"/>
              <a:t> ।</a:t>
            </a:r>
            <a:endParaRPr lang="bn-IN" sz="1800" dirty="0" smtClean="0"/>
          </a:p>
          <a:p>
            <a:pPr>
              <a:buFont typeface="Arial" charset="0"/>
              <a:buChar char="•"/>
            </a:pPr>
            <a:r>
              <a:rPr lang="en-US" sz="1800" dirty="0" smtClean="0"/>
              <a:t> </a:t>
            </a:r>
          </a:p>
          <a:p>
            <a:pPr>
              <a:buFont typeface="Arial" charset="0"/>
              <a:buChar char="•"/>
            </a:pPr>
            <a:r>
              <a:rPr lang="en-US" sz="1800" dirty="0" err="1" smtClean="0"/>
              <a:t>ভাষা</a:t>
            </a:r>
            <a:r>
              <a:rPr lang="en-US" sz="1800" dirty="0" smtClean="0"/>
              <a:t> </a:t>
            </a:r>
            <a:r>
              <a:rPr lang="en-US" sz="1800" dirty="0" err="1" smtClean="0"/>
              <a:t>আন্দোলনের</a:t>
            </a:r>
            <a:r>
              <a:rPr lang="en-US" sz="1800" dirty="0" smtClean="0"/>
              <a:t> </a:t>
            </a:r>
            <a:r>
              <a:rPr lang="bn-IN" sz="1800" dirty="0" smtClean="0"/>
              <a:t>গুরুত্ব সম্পর্কে অনুপ্রাণিত হবে।</a:t>
            </a:r>
          </a:p>
          <a:p>
            <a:pPr>
              <a:buNone/>
            </a:pPr>
            <a:endParaRPr lang="bn-IN" sz="1800" dirty="0" smtClean="0"/>
          </a:p>
          <a:p>
            <a:pPr>
              <a:buFont typeface="Arial" charset="0"/>
              <a:buChar char="•"/>
            </a:pPr>
            <a:r>
              <a:rPr lang="bn-IN" sz="1800" dirty="0" smtClean="0"/>
              <a:t>সাধারণ এক কিশোরের ভাষা শহিদদের প্রতি শ্রদ্ধা লিখতে পারবে।</a:t>
            </a:r>
          </a:p>
          <a:p>
            <a:pPr>
              <a:buFont typeface="Arial" charset="0"/>
              <a:buChar char="•"/>
            </a:pPr>
            <a:endParaRPr lang="bn-IN" sz="1800" dirty="0" smtClean="0"/>
          </a:p>
          <a:p>
            <a:pPr>
              <a:buFont typeface="Arial" charset="0"/>
              <a:buChar char="•"/>
            </a:pPr>
            <a:r>
              <a:rPr lang="bn-IN" sz="1800" dirty="0" smtClean="0"/>
              <a:t>আবুবকর সিদ্দিকের জীবন সম্পর্কে জানতে পারবে।</a:t>
            </a:r>
          </a:p>
          <a:p>
            <a:pPr>
              <a:buFont typeface="Arial" charset="0"/>
              <a:buChar char="•"/>
            </a:pPr>
            <a:endParaRPr lang="bn-IN" sz="1800" dirty="0" smtClean="0"/>
          </a:p>
          <a:p>
            <a:pPr>
              <a:buFont typeface="Arial" charset="0"/>
              <a:buChar char="•"/>
            </a:pPr>
            <a:r>
              <a:rPr lang="bn-IN" sz="1800" dirty="0" smtClean="0"/>
              <a:t>একুশে ফেব্রয়ারির চেতনা সম্পর্কে বর্ণ্না করতে পারবে।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শিখনফলঃ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69812825_362411164703494_3108260784073867264_n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3040" y="1295400"/>
            <a:ext cx="6217920" cy="431657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আদর্শ পাঠঃ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2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সরব পাঠঃ</a:t>
            </a:r>
            <a:endParaRPr lang="en-US" dirty="0"/>
          </a:p>
        </p:txBody>
      </p:sp>
      <p:pic>
        <p:nvPicPr>
          <p:cNvPr id="11" name="Content Placeholder 10" descr="downloa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295400"/>
            <a:ext cx="7452360" cy="419750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IN" dirty="0" smtClean="0"/>
              <a:t>হিম-তুষার</a:t>
            </a:r>
          </a:p>
          <a:p>
            <a:r>
              <a:rPr lang="en-US" dirty="0" err="1" smtClean="0"/>
              <a:t>ছ্যাঁচড়া</a:t>
            </a:r>
            <a:r>
              <a:rPr lang="en-US" dirty="0" smtClean="0"/>
              <a:t> </a:t>
            </a:r>
            <a:r>
              <a:rPr lang="en-US" dirty="0" err="1" smtClean="0"/>
              <a:t>ডাল-দুষ্ট</a:t>
            </a:r>
            <a:r>
              <a:rPr lang="en-US" dirty="0" smtClean="0"/>
              <a:t> </a:t>
            </a:r>
            <a:r>
              <a:rPr lang="en-US" dirty="0" err="1" smtClean="0"/>
              <a:t>ডাল</a:t>
            </a:r>
            <a:endParaRPr lang="en-US" dirty="0" smtClean="0"/>
          </a:p>
          <a:p>
            <a:r>
              <a:rPr lang="en-US" dirty="0" err="1" smtClean="0"/>
              <a:t>উদাম-খালি</a:t>
            </a:r>
            <a:endParaRPr lang="en-US" dirty="0" smtClean="0"/>
          </a:p>
          <a:p>
            <a:r>
              <a:rPr lang="en-US" dirty="0" err="1" smtClean="0"/>
              <a:t>অদ্ভুত</a:t>
            </a:r>
            <a:r>
              <a:rPr lang="en-US" dirty="0" smtClean="0"/>
              <a:t>- </a:t>
            </a:r>
            <a:r>
              <a:rPr lang="en-US" dirty="0" err="1" smtClean="0"/>
              <a:t>বিস্ময়কার</a:t>
            </a:r>
            <a:endParaRPr lang="en-US" dirty="0" smtClean="0"/>
          </a:p>
          <a:p>
            <a:r>
              <a:rPr lang="en-US" dirty="0" err="1" smtClean="0"/>
              <a:t>টোকাই</a:t>
            </a:r>
            <a:r>
              <a:rPr lang="en-US" dirty="0" smtClean="0"/>
              <a:t>- </a:t>
            </a:r>
            <a:r>
              <a:rPr lang="en-US" dirty="0" err="1" smtClean="0"/>
              <a:t>স্থায়ী</a:t>
            </a:r>
            <a:r>
              <a:rPr lang="en-US" dirty="0" smtClean="0"/>
              <a:t> </a:t>
            </a:r>
            <a:r>
              <a:rPr lang="en-US" dirty="0" err="1" smtClean="0"/>
              <a:t>ঠিকানাহীন</a:t>
            </a:r>
            <a:r>
              <a:rPr lang="en-US" dirty="0" smtClean="0"/>
              <a:t> </a:t>
            </a:r>
            <a:r>
              <a:rPr lang="en-US" dirty="0" err="1" smtClean="0"/>
              <a:t>ছেলে</a:t>
            </a:r>
            <a:endParaRPr lang="en-US" dirty="0" smtClean="0"/>
          </a:p>
          <a:p>
            <a:r>
              <a:rPr lang="en-US" dirty="0" err="1" smtClean="0"/>
              <a:t>খসা</a:t>
            </a:r>
            <a:r>
              <a:rPr lang="en-US" dirty="0" smtClean="0"/>
              <a:t>- </a:t>
            </a:r>
            <a:r>
              <a:rPr lang="en-US" dirty="0" err="1" smtClean="0"/>
              <a:t>খুলে</a:t>
            </a:r>
            <a:r>
              <a:rPr lang="en-US" dirty="0" smtClean="0"/>
              <a:t> </a:t>
            </a:r>
            <a:r>
              <a:rPr lang="en-US" dirty="0" err="1" smtClean="0"/>
              <a:t>যাওয়া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                     শব্দার্থঃ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260</TotalTime>
  <Words>274</Words>
  <Application>Microsoft Office PowerPoint</Application>
  <PresentationFormat>On-screen Show (4:3)</PresentationFormat>
  <Paragraphs>73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Concourse</vt:lpstr>
      <vt:lpstr> </vt:lpstr>
      <vt:lpstr>শিক্ষক পরিচিতিঃ</vt:lpstr>
      <vt:lpstr>পাঠ শিরোনামঃ</vt:lpstr>
      <vt:lpstr>লখার একুশে</vt:lpstr>
      <vt:lpstr> লিখেছেন আবুবকর সিদ্দিক</vt:lpstr>
      <vt:lpstr>শিখনফলঃ</vt:lpstr>
      <vt:lpstr>আদর্শ পাঠঃ</vt:lpstr>
      <vt:lpstr>সরব পাঠঃ</vt:lpstr>
      <vt:lpstr>                     শব্দার্থঃ </vt:lpstr>
      <vt:lpstr>একক কাজঃ</vt:lpstr>
      <vt:lpstr>দলীয় কাজঃ</vt:lpstr>
      <vt:lpstr>মূল্যায়ন </vt:lpstr>
      <vt:lpstr>বাড়ির কাজঃ</vt:lpstr>
      <vt:lpstr>ধন্যবাদ সবাই কে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USER</dc:creator>
  <cp:lastModifiedBy>USER</cp:lastModifiedBy>
  <cp:revision>74</cp:revision>
  <dcterms:created xsi:type="dcterms:W3CDTF">2019-12-24T05:01:15Z</dcterms:created>
  <dcterms:modified xsi:type="dcterms:W3CDTF">2019-12-25T16:24:41Z</dcterms:modified>
</cp:coreProperties>
</file>