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9" r:id="rId5"/>
    <p:sldId id="266" r:id="rId6"/>
    <p:sldId id="257" r:id="rId7"/>
    <p:sldId id="262" r:id="rId8"/>
    <p:sldId id="267" r:id="rId9"/>
    <p:sldId id="269" r:id="rId10"/>
    <p:sldId id="270" r:id="rId11"/>
    <p:sldId id="271" r:id="rId12"/>
    <p:sldId id="272" r:id="rId13"/>
    <p:sldId id="268" r:id="rId14"/>
    <p:sldId id="277" r:id="rId15"/>
    <p:sldId id="278" r:id="rId16"/>
    <p:sldId id="276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47F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6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7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6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4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F54E-DF90-43F8-9799-D806EF10AAD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5F31-4C65-4A89-B9EE-2CBAE552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4681" y="2553926"/>
            <a:ext cx="79201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</a:rPr>
              <a:t>স্বাগতম</a:t>
            </a:r>
            <a:endParaRPr lang="en-US" sz="13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4855" y="2387872"/>
            <a:ext cx="90193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১   </a:t>
            </a:r>
            <a:r>
              <a:rPr lang="en-US" sz="4000" dirty="0" err="1" smtClean="0">
                <a:solidFill>
                  <a:srgbClr val="FF0000"/>
                </a:solidFill>
              </a:rPr>
              <a:t>কলকারখানার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কালো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ধোঁয়া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বায়ু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দূষিত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</a:rPr>
              <a:t>।</a:t>
            </a: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২   </a:t>
            </a:r>
            <a:r>
              <a:rPr lang="en-US" sz="4000" dirty="0" err="1" smtClean="0">
                <a:solidFill>
                  <a:srgbClr val="FF0000"/>
                </a:solidFill>
              </a:rPr>
              <a:t>যেখানে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সেখানে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ময়লা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আবর্জনা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ফেললে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বায়ু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দূষিত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</a:rPr>
              <a:t> ।</a:t>
            </a: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৩   </a:t>
            </a:r>
            <a:r>
              <a:rPr lang="en-US" sz="4000" dirty="0" err="1" smtClean="0">
                <a:solidFill>
                  <a:srgbClr val="FF0000"/>
                </a:solidFill>
              </a:rPr>
              <a:t>গাড়ির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কালো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ধোঁয়া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বায়ু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দূষিত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4855" y="1236240"/>
            <a:ext cx="8384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সবাই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খাতায়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বায়ু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দূষণের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তিনটি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কারন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লিখ</a:t>
            </a:r>
            <a:r>
              <a:rPr lang="en-US" sz="4400" dirty="0">
                <a:solidFill>
                  <a:srgbClr val="FF000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8661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7" y="96982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এগুলো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বায়ু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দূষনের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প্রভাবে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হয়ে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থাকে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4769"/>
            <a:ext cx="6553200" cy="6191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2" y="6211669"/>
            <a:ext cx="2847107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ফুসফুসে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ক্যান্সার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666324"/>
            <a:ext cx="7143217" cy="6191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3963" y="6211669"/>
            <a:ext cx="2549237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স্বাসজনিত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রোগ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22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135"/>
            <a:ext cx="6096000" cy="6108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9135"/>
            <a:ext cx="6096000" cy="7315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582" y="6096000"/>
            <a:ext cx="310341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পৃথিবীর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তাপমাত্রা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বৃদ্ধি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2618" y="6096000"/>
            <a:ext cx="256309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এসিড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বৃষ্টি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7673" y="41249"/>
            <a:ext cx="743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এগুলো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বায়ু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দূষণের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প্রভাবে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হয়ে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থাকে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7" y="1385455"/>
            <a:ext cx="840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বায়ু</a:t>
            </a:r>
            <a:r>
              <a:rPr lang="en-US" sz="4000" dirty="0" smtClean="0"/>
              <a:t> </a:t>
            </a:r>
            <a:r>
              <a:rPr lang="en-US" sz="4000" dirty="0" err="1" smtClean="0"/>
              <a:t>দূষণের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ফলে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মানুষ</a:t>
            </a:r>
            <a:r>
              <a:rPr lang="en-US" sz="4000" dirty="0" smtClean="0"/>
              <a:t> ও </a:t>
            </a:r>
            <a:r>
              <a:rPr lang="en-US" sz="4000" dirty="0" err="1" smtClean="0"/>
              <a:t>পরিবেশের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ক্ষতি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হচ্ছে</a:t>
            </a:r>
            <a:r>
              <a:rPr lang="en-US" sz="4000" dirty="0" smtClean="0"/>
              <a:t> 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26327" y="2604655"/>
            <a:ext cx="8478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 </a:t>
            </a:r>
            <a:r>
              <a:rPr lang="en-US" sz="3600" dirty="0" err="1" smtClean="0"/>
              <a:t>মানুষের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ফুসফুসে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ক্যান্সার</a:t>
            </a:r>
            <a:r>
              <a:rPr lang="en-US" sz="3600" dirty="0" smtClean="0"/>
              <a:t> , </a:t>
            </a:r>
            <a:r>
              <a:rPr lang="en-US" sz="3600" dirty="0" err="1" smtClean="0"/>
              <a:t>শ্বাসজনিত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রোগ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হচ্ছে</a:t>
            </a:r>
            <a:r>
              <a:rPr lang="en-US" sz="3600" dirty="0" smtClean="0"/>
              <a:t> ।</a:t>
            </a:r>
          </a:p>
          <a:p>
            <a:endParaRPr lang="en-US" sz="3600" dirty="0"/>
          </a:p>
          <a:p>
            <a:r>
              <a:rPr lang="en-US" sz="3600" dirty="0" smtClean="0"/>
              <a:t>* </a:t>
            </a:r>
            <a:r>
              <a:rPr lang="en-US" sz="3600" dirty="0" err="1" smtClean="0"/>
              <a:t>পৃথিবীর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তাপমাত্রা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বৃদ্ধি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পাচ্ছে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80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45" y="388315"/>
            <a:ext cx="90331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সঠিক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উত্তরে</a:t>
            </a:r>
            <a:r>
              <a:rPr lang="en-US" sz="4000" dirty="0" smtClean="0"/>
              <a:t> (</a:t>
            </a:r>
            <a:r>
              <a:rPr lang="en-US" sz="4000" dirty="0" smtClean="0">
                <a:latin typeface="Berlin Sans FB Demi" panose="020E0802020502020306" pitchFamily="34" charset="0"/>
              </a:rPr>
              <a:t>√</a:t>
            </a:r>
            <a:r>
              <a:rPr lang="en-US" sz="4000" dirty="0" smtClean="0"/>
              <a:t>) </a:t>
            </a:r>
            <a:r>
              <a:rPr lang="en-US" sz="4000" dirty="0" err="1" smtClean="0"/>
              <a:t>টিক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চিহ্ন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দাও</a:t>
            </a:r>
            <a:r>
              <a:rPr lang="en-US" sz="4000" dirty="0" smtClean="0"/>
              <a:t> ।</a:t>
            </a:r>
          </a:p>
          <a:p>
            <a:pPr marL="742950" indent="-742950">
              <a:buAutoNum type="arabicParenR"/>
            </a:pPr>
            <a:r>
              <a:rPr lang="en-US" sz="4000" dirty="0" err="1" smtClean="0"/>
              <a:t>কোনটি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বায়ু</a:t>
            </a:r>
            <a:r>
              <a:rPr lang="en-US" sz="4000" dirty="0" smtClean="0"/>
              <a:t> </a:t>
            </a:r>
            <a:r>
              <a:rPr lang="en-US" sz="4000" dirty="0" err="1" smtClean="0"/>
              <a:t>দূষণের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কারন</a:t>
            </a:r>
            <a:r>
              <a:rPr lang="en-US" sz="4000" dirty="0" smtClean="0"/>
              <a:t> ?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ক) </a:t>
            </a:r>
            <a:r>
              <a:rPr lang="en-US" sz="4000" dirty="0" err="1" smtClean="0"/>
              <a:t>কীটনাশকের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ব্যবহার</a:t>
            </a:r>
            <a:r>
              <a:rPr lang="en-US" sz="4000" dirty="0" smtClean="0"/>
              <a:t>         খ) </a:t>
            </a:r>
            <a:r>
              <a:rPr lang="en-US" sz="4000" dirty="0" err="1" smtClean="0"/>
              <a:t>কলকারখানার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ধোঁয়া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গ) </a:t>
            </a:r>
            <a:r>
              <a:rPr lang="en-US" sz="4000" dirty="0" err="1" smtClean="0"/>
              <a:t>উচ্চ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শব্দে</a:t>
            </a:r>
            <a:r>
              <a:rPr lang="en-US" sz="4000" dirty="0" smtClean="0"/>
              <a:t> </a:t>
            </a:r>
            <a:r>
              <a:rPr lang="en-US" sz="4000" dirty="0" err="1" smtClean="0"/>
              <a:t>গান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বাজানো</a:t>
            </a:r>
            <a:r>
              <a:rPr lang="en-US" sz="4000" dirty="0" smtClean="0"/>
              <a:t>     ঘ) </a:t>
            </a:r>
            <a:r>
              <a:rPr lang="en-US" sz="4000" dirty="0" err="1" smtClean="0"/>
              <a:t>রাসায়নিক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পদার্থের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মিশ্রণ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89017" y="3629890"/>
            <a:ext cx="91162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২) </a:t>
            </a:r>
            <a:r>
              <a:rPr lang="en-US" sz="4000" dirty="0" err="1" smtClean="0"/>
              <a:t>বায়ু</a:t>
            </a:r>
            <a:r>
              <a:rPr lang="en-US" sz="4000" dirty="0" smtClean="0"/>
              <a:t> </a:t>
            </a:r>
            <a:r>
              <a:rPr lang="en-US" sz="4000" dirty="0" err="1" smtClean="0"/>
              <a:t>দূষণের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ফলে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নিচের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রোগটি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।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ক) </a:t>
            </a:r>
            <a:r>
              <a:rPr lang="en-US" sz="4000" dirty="0" err="1" smtClean="0"/>
              <a:t>ফুসফুসে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ক্যান্সার</a:t>
            </a:r>
            <a:r>
              <a:rPr lang="en-US" sz="4000" dirty="0" smtClean="0"/>
              <a:t>          খ) </a:t>
            </a:r>
            <a:r>
              <a:rPr lang="en-US" sz="4000" dirty="0" err="1" smtClean="0"/>
              <a:t>কলেরা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গ)  </a:t>
            </a:r>
            <a:r>
              <a:rPr lang="en-US" sz="4000" dirty="0" err="1" smtClean="0"/>
              <a:t>ডায়রিয়া</a:t>
            </a:r>
            <a:r>
              <a:rPr lang="en-US" sz="4000" dirty="0" smtClean="0"/>
              <a:t>                    ঘ) </a:t>
            </a:r>
            <a:r>
              <a:rPr lang="en-US" sz="4000" dirty="0" err="1" smtClean="0"/>
              <a:t>জ্বর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0542879" y="1345378"/>
            <a:ext cx="528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√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0662" y="3983833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√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67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374072"/>
            <a:ext cx="325581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মূল্যায়ন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6618" y="1662545"/>
            <a:ext cx="91578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শূন্যস্থান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পূরন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: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*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বায়ু</a:t>
            </a:r>
            <a:r>
              <a:rPr lang="en-US" sz="3600" dirty="0" smtClean="0"/>
              <a:t> </a:t>
            </a:r>
            <a:r>
              <a:rPr lang="en-US" sz="3600" dirty="0" err="1" smtClean="0"/>
              <a:t>দূষণের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ফলে</a:t>
            </a:r>
            <a:r>
              <a:rPr lang="en-US" sz="3600" dirty="0" smtClean="0"/>
              <a:t> …………… </a:t>
            </a:r>
            <a:r>
              <a:rPr lang="en-US" sz="3600" dirty="0" err="1" smtClean="0"/>
              <a:t>উপর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ক্ষতিকর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প্রভাব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পড়ছে</a:t>
            </a:r>
            <a:r>
              <a:rPr lang="en-US" sz="3600" dirty="0" smtClean="0"/>
              <a:t> ।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* </a:t>
            </a:r>
            <a:r>
              <a:rPr lang="en-US" sz="3600" dirty="0" err="1" smtClean="0"/>
              <a:t>পৃথিবীর</a:t>
            </a:r>
            <a:r>
              <a:rPr lang="en-US" sz="3600" dirty="0" smtClean="0"/>
              <a:t> ……………</a:t>
            </a:r>
            <a:r>
              <a:rPr lang="en-US" sz="3600" dirty="0" err="1" smtClean="0"/>
              <a:t>বৃদ্ধি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পাচ্ছে</a:t>
            </a:r>
            <a:r>
              <a:rPr lang="en-US" sz="3600" dirty="0" smtClean="0"/>
              <a:t> ও </a:t>
            </a:r>
            <a:r>
              <a:rPr lang="en-US" sz="3600" dirty="0" err="1" smtClean="0"/>
              <a:t>এসিড</a:t>
            </a:r>
            <a:r>
              <a:rPr lang="en-US" sz="3600" dirty="0" smtClean="0"/>
              <a:t> </a:t>
            </a:r>
            <a:r>
              <a:rPr lang="en-US" sz="3600" dirty="0" err="1" smtClean="0"/>
              <a:t>বৃষ্টি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হচ্ছে</a:t>
            </a:r>
            <a:r>
              <a:rPr lang="en-US" sz="3600" dirty="0" smtClean="0"/>
              <a:t> ।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* </a:t>
            </a:r>
            <a:r>
              <a:rPr lang="en-US" sz="3600" dirty="0" err="1" smtClean="0"/>
              <a:t>যানবাহন</a:t>
            </a:r>
            <a:r>
              <a:rPr lang="en-US" sz="3600" dirty="0" smtClean="0"/>
              <a:t> ও …………….. </a:t>
            </a:r>
            <a:r>
              <a:rPr lang="en-US" sz="3600" dirty="0" err="1" smtClean="0"/>
              <a:t>ধোঁয়া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বায়ু</a:t>
            </a:r>
            <a:r>
              <a:rPr lang="en-US" sz="3600" dirty="0" smtClean="0"/>
              <a:t> </a:t>
            </a:r>
            <a:r>
              <a:rPr lang="en-US" sz="3600" dirty="0" err="1" smtClean="0"/>
              <a:t>দূষণের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প্রধান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কারণ</a:t>
            </a:r>
            <a:r>
              <a:rPr lang="en-US" sz="3600" dirty="0" smtClean="0"/>
              <a:t> ।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* </a:t>
            </a:r>
            <a:r>
              <a:rPr lang="en-US" sz="3600" dirty="0" err="1" smtClean="0"/>
              <a:t>বায়ু</a:t>
            </a:r>
            <a:r>
              <a:rPr lang="en-US" sz="3600" dirty="0" smtClean="0"/>
              <a:t> </a:t>
            </a:r>
            <a:r>
              <a:rPr lang="en-US" sz="3600" dirty="0" err="1" smtClean="0"/>
              <a:t>দূষণের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মানুষের</a:t>
            </a:r>
            <a:r>
              <a:rPr lang="en-US" sz="3600" dirty="0" smtClean="0"/>
              <a:t> ………… </a:t>
            </a:r>
            <a:r>
              <a:rPr lang="en-US" sz="3600" dirty="0" err="1" smtClean="0"/>
              <a:t>ক্যান্সার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286445" y="239547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পরিবেশের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0992" y="3386094"/>
            <a:ext cx="131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তাপমাত্রা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0057" y="4192448"/>
            <a:ext cx="180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কলকারখানার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10057" y="4998803"/>
            <a:ext cx="180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ফুসফুসে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1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5957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72136 -0.0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68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67474 -0.037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37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51419 -0.037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6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473" y="415636"/>
            <a:ext cx="8326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বাড়ীর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কাজ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0582" y="2202872"/>
            <a:ext cx="9227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তোমার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বাড়ীর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আশেপাশের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পরিবেশ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পর্যবেক্ষন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কিভাবে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বায়ু</a:t>
            </a:r>
            <a:r>
              <a:rPr lang="en-US" sz="4000" dirty="0" smtClean="0"/>
              <a:t> </a:t>
            </a:r>
            <a:r>
              <a:rPr lang="en-US" sz="4000" dirty="0" err="1" smtClean="0"/>
              <a:t>দূষিত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তার</a:t>
            </a:r>
            <a:r>
              <a:rPr lang="en-US" sz="4000" dirty="0" smtClean="0"/>
              <a:t> ৫টি </a:t>
            </a:r>
            <a:r>
              <a:rPr lang="en-US" sz="4000" dirty="0" err="1" smtClean="0"/>
              <a:t>কারন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খাতায়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আসবে</a:t>
            </a:r>
            <a:r>
              <a:rPr lang="en-US" sz="4000" dirty="0"/>
              <a:t> 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387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7" y="1066800"/>
            <a:ext cx="107234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33CC"/>
                </a:solidFill>
              </a:rPr>
              <a:t> </a:t>
            </a:r>
            <a:r>
              <a:rPr lang="en-US" sz="16600" dirty="0" err="1" smtClean="0">
                <a:solidFill>
                  <a:srgbClr val="FF33CC"/>
                </a:solidFill>
              </a:rPr>
              <a:t>সবাইকে</a:t>
            </a:r>
            <a:r>
              <a:rPr lang="en-US" sz="16600" dirty="0" smtClean="0">
                <a:solidFill>
                  <a:srgbClr val="FF33CC"/>
                </a:solidFill>
              </a:rPr>
              <a:t>  </a:t>
            </a:r>
            <a:r>
              <a:rPr lang="en-US" sz="16600" dirty="0" err="1" smtClean="0">
                <a:solidFill>
                  <a:srgbClr val="FF33CC"/>
                </a:solidFill>
              </a:rPr>
              <a:t>ধন্যবাদ</a:t>
            </a:r>
            <a:endParaRPr lang="en-US" sz="16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07840" y="1152884"/>
            <a:ext cx="67926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পরিচিতি</a:t>
            </a:r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সুপর্না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সরকার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তন্ময়</a:t>
            </a:r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সহকারি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শিক্ষক</a:t>
            </a:r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ধুলিহর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সরকারি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বিদ্যালয়</a:t>
            </a:r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হোসেনপুর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কিশোরগঞ্জ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43" y="1054949"/>
            <a:ext cx="4064165" cy="3932058"/>
          </a:xfrm>
          <a:prstGeom prst="rect">
            <a:avLst/>
          </a:prstGeom>
          <a:ln>
            <a:noFill/>
          </a:ln>
          <a:effectLst>
            <a:outerShdw dist="50800" dir="5220000" sx="105000" sy="105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78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2652" y="779599"/>
            <a:ext cx="6720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পাঠের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শিরোনাম</a:t>
            </a:r>
            <a:endParaRPr lang="en-US" sz="6000" dirty="0" smtClean="0">
              <a:solidFill>
                <a:srgbClr val="FF0000"/>
              </a:solidFill>
            </a:endParaRPr>
          </a:p>
          <a:p>
            <a:pPr algn="ctr"/>
            <a:r>
              <a:rPr lang="en-US" sz="6000" dirty="0" err="1" smtClean="0"/>
              <a:t>প্রাথমিক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বিজ্ঞান</a:t>
            </a:r>
            <a:endParaRPr lang="en-US" sz="6000" dirty="0" smtClean="0"/>
          </a:p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৫ম </a:t>
            </a:r>
            <a:r>
              <a:rPr lang="en-US" sz="6000" dirty="0" err="1" smtClean="0">
                <a:solidFill>
                  <a:srgbClr val="FF0000"/>
                </a:solidFill>
              </a:rPr>
              <a:t>শ্রেণি</a:t>
            </a:r>
            <a:endParaRPr lang="en-US" sz="6000" dirty="0"/>
          </a:p>
          <a:p>
            <a:pPr algn="ctr"/>
            <a:r>
              <a:rPr lang="en-US" sz="6000" dirty="0" err="1" smtClean="0"/>
              <a:t>পরিবেশ</a:t>
            </a:r>
            <a:r>
              <a:rPr lang="en-US" sz="6000" dirty="0" smtClean="0"/>
              <a:t> </a:t>
            </a:r>
            <a:r>
              <a:rPr lang="en-US" sz="6000" dirty="0" err="1" smtClean="0"/>
              <a:t>দূষণ</a:t>
            </a:r>
            <a:endParaRPr lang="en-US" sz="6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238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17" y="651161"/>
            <a:ext cx="6120583" cy="6206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7855" y="0"/>
            <a:ext cx="947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তোমরা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কি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বলতে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পার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কারনে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বায়ু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দূষিত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হয়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163"/>
            <a:ext cx="6071417" cy="6206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891" y="6373091"/>
            <a:ext cx="453043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কলকারখানার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কালো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ধোঁয়া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9564" y="6373091"/>
            <a:ext cx="4114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যানবাহনের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কালো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ধোঁয়া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26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8653" y="0"/>
            <a:ext cx="4821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ছবিতে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কী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কী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দেখতে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পাচ্ছ</a:t>
            </a:r>
            <a:r>
              <a:rPr lang="en-US" sz="4000" dirty="0">
                <a:solidFill>
                  <a:srgbClr val="FF0000"/>
                </a:solidFill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581"/>
            <a:ext cx="6082146" cy="655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618" y="6331527"/>
            <a:ext cx="5223164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যেখানে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সেখানে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ময়লা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আবর্জনা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ফেলা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6" y="706581"/>
            <a:ext cx="6109854" cy="655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55639" y="6331527"/>
            <a:ext cx="24384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অযথা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গাছ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কাটা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9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797" y="1575582"/>
            <a:ext cx="959476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পাঠ্যাংশ</a:t>
            </a:r>
            <a:r>
              <a:rPr lang="en-US" sz="4000" dirty="0" smtClean="0"/>
              <a:t> : </a:t>
            </a:r>
            <a:r>
              <a:rPr lang="en-US" sz="4000" dirty="0" err="1" smtClean="0"/>
              <a:t>পরিবেশ</a:t>
            </a:r>
            <a:r>
              <a:rPr lang="en-US" sz="4000" dirty="0" smtClean="0"/>
              <a:t> </a:t>
            </a:r>
            <a:r>
              <a:rPr lang="en-US" sz="4000" dirty="0" err="1" smtClean="0"/>
              <a:t>দূষণ</a:t>
            </a:r>
            <a:r>
              <a:rPr lang="en-US" sz="4000" dirty="0" smtClean="0"/>
              <a:t>           </a:t>
            </a:r>
          </a:p>
          <a:p>
            <a:pPr algn="ctr"/>
            <a:r>
              <a:rPr lang="en-US" sz="4000" dirty="0" err="1" smtClean="0"/>
              <a:t>পৃষ্ঠা</a:t>
            </a:r>
            <a:r>
              <a:rPr lang="en-US" sz="4000" dirty="0"/>
              <a:t> </a:t>
            </a:r>
            <a:r>
              <a:rPr lang="en-US" sz="4000" dirty="0" smtClean="0"/>
              <a:t>: ১১</a:t>
            </a:r>
          </a:p>
          <a:p>
            <a:pPr algn="ctr"/>
            <a:r>
              <a:rPr lang="en-US" sz="4000" dirty="0" err="1" smtClean="0"/>
              <a:t>বায়ু</a:t>
            </a:r>
            <a:r>
              <a:rPr lang="en-US" sz="4000" dirty="0" smtClean="0"/>
              <a:t> </a:t>
            </a:r>
            <a:r>
              <a:rPr lang="en-US" sz="4000" dirty="0" err="1" smtClean="0"/>
              <a:t>দূষণ</a:t>
            </a:r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7310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2" y="623455"/>
            <a:ext cx="7744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শিখনফল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244436"/>
            <a:ext cx="7716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১.২.৪ </a:t>
            </a:r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বায়ু</a:t>
            </a:r>
            <a:r>
              <a:rPr lang="en-US" sz="3600" dirty="0" smtClean="0"/>
              <a:t> </a:t>
            </a:r>
            <a:r>
              <a:rPr lang="en-US" sz="3600" dirty="0" err="1" smtClean="0"/>
              <a:t>দূষিত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 ।</a:t>
            </a:r>
          </a:p>
          <a:p>
            <a:endParaRPr lang="en-US" sz="3600" dirty="0" smtClean="0"/>
          </a:p>
          <a:p>
            <a:r>
              <a:rPr lang="en-US" sz="3600" dirty="0" smtClean="0"/>
              <a:t>১.২.৬ </a:t>
            </a:r>
            <a:r>
              <a:rPr lang="en-US" sz="3600" dirty="0" err="1" smtClean="0"/>
              <a:t>বায়ু</a:t>
            </a:r>
            <a:r>
              <a:rPr lang="en-US" sz="3600" dirty="0" smtClean="0"/>
              <a:t> </a:t>
            </a:r>
            <a:r>
              <a:rPr lang="en-US" sz="3600" dirty="0" err="1" smtClean="0"/>
              <a:t>দূষণের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ক্ষতিকর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প্রভাব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বর্ণনা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9458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944" y="1205346"/>
            <a:ext cx="10681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বলতে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পারবে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কী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কী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কারনে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বায়ু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দূষিত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হয়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637" y="2798619"/>
            <a:ext cx="9989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১ . </a:t>
            </a:r>
            <a:r>
              <a:rPr lang="en-US" sz="4400" dirty="0" err="1" smtClean="0">
                <a:solidFill>
                  <a:srgbClr val="FF0000"/>
                </a:solidFill>
              </a:rPr>
              <a:t>কল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কারখানা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থেকে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নির্গত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কালো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ধোঁয়ার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কারনে</a:t>
            </a:r>
            <a:r>
              <a:rPr lang="en-US" sz="4400" dirty="0" smtClean="0">
                <a:solidFill>
                  <a:srgbClr val="FF0000"/>
                </a:solidFill>
              </a:rPr>
              <a:t> ।</a:t>
            </a: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২. </a:t>
            </a:r>
            <a:r>
              <a:rPr lang="en-US" sz="4400" dirty="0" err="1" smtClean="0">
                <a:solidFill>
                  <a:srgbClr val="FF0000"/>
                </a:solidFill>
              </a:rPr>
              <a:t>যানবাহন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থেকে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নির্গত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কালো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ধোঁয়ার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কারনে</a:t>
            </a:r>
            <a:r>
              <a:rPr lang="en-US" sz="4400" dirty="0" smtClean="0">
                <a:solidFill>
                  <a:srgbClr val="FF0000"/>
                </a:solidFill>
              </a:rPr>
              <a:t> 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0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2509" y="1508424"/>
            <a:ext cx="5015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পাঠ্য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বই</a:t>
            </a:r>
            <a:r>
              <a:rPr lang="en-US" sz="4000" dirty="0" smtClean="0"/>
              <a:t>  </a:t>
            </a:r>
            <a:r>
              <a:rPr lang="en-US" sz="4000" dirty="0" err="1" smtClean="0"/>
              <a:t>খোল</a:t>
            </a:r>
            <a:endParaRPr lang="en-US" sz="4000" dirty="0" smtClean="0"/>
          </a:p>
          <a:p>
            <a:r>
              <a:rPr lang="en-US" sz="4000" dirty="0" err="1" smtClean="0"/>
              <a:t>পৃষ্ঠা</a:t>
            </a:r>
            <a:r>
              <a:rPr lang="en-US" sz="4000" dirty="0" smtClean="0"/>
              <a:t> : ১১</a:t>
            </a:r>
          </a:p>
          <a:p>
            <a:r>
              <a:rPr lang="en-US" sz="4000" dirty="0" err="1" smtClean="0"/>
              <a:t>বায়ু</a:t>
            </a:r>
            <a:r>
              <a:rPr lang="en-US" sz="4000" dirty="0" smtClean="0"/>
              <a:t> </a:t>
            </a:r>
            <a:r>
              <a:rPr lang="en-US" sz="4000" dirty="0" err="1" smtClean="0"/>
              <a:t>দূষণ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1418" cy="68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13230</TotalTime>
  <Words>336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sarkar</dc:creator>
  <cp:lastModifiedBy>sumon sarkar</cp:lastModifiedBy>
  <cp:revision>55</cp:revision>
  <dcterms:created xsi:type="dcterms:W3CDTF">2020-01-10T15:02:40Z</dcterms:created>
  <dcterms:modified xsi:type="dcterms:W3CDTF">2020-01-28T16:38:41Z</dcterms:modified>
</cp:coreProperties>
</file>