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91A58-4A97-40EA-A881-E19B1DA45CA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7A41F-034B-4EE6-ABED-781F198B161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US" sz="4000" b="1" dirty="0" err="1" smtClean="0">
              <a:ln>
                <a:noFill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</a:t>
          </a:r>
          <a:r>
            <a:rPr lang="en-US" sz="4000" b="1" dirty="0" smtClean="0">
              <a:ln>
                <a:noFill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?</a:t>
          </a:r>
          <a:r>
            <a:rPr lang="en-US" sz="4000" b="1" dirty="0" smtClean="0">
              <a:ln>
                <a:noFill/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dirty="0">
            <a:ln>
              <a:noFill/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BB7673-7A60-459F-9BB5-0DB9BEA9A4A8}" type="parTrans" cxnId="{B578FF9F-C803-480F-B37E-F7981354A95B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823C4E0F-211F-4ED7-B4C5-75B6E1FA1C62}" type="sibTrans" cxnId="{B578FF9F-C803-480F-B37E-F7981354A95B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94D262B2-F5F0-46B2-9918-F25307CCBDA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US" sz="3200" b="1" dirty="0" err="1" smtClean="0">
              <a:ln>
                <a:noFill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সুমন</a:t>
          </a:r>
          <a:r>
            <a:rPr lang="en-US" sz="3200" b="1" dirty="0" smtClean="0">
              <a:ln>
                <a:noFill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200" b="1" dirty="0" err="1" smtClean="0">
              <a:ln>
                <a:noFill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নামপদ</a:t>
          </a:r>
          <a:r>
            <a:rPr lang="en-US" sz="3200" b="1" dirty="0" smtClean="0">
              <a:ln>
                <a:noFill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3200" b="1" dirty="0">
            <a:ln>
              <a:noFill/>
            </a:ln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CF8B69-D025-4F10-B324-E90993B8C2FA}" type="sibTrans" cxnId="{37A1DCBB-AE8F-4B38-9641-1F91FC07BC87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2B978CCA-C501-47F1-B9AC-000D358DEF52}" type="parTrans" cxnId="{37A1DCBB-AE8F-4B38-9641-1F91FC07BC87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4B254687-34E5-4B7A-95AB-86E2940A3CA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US" sz="3200" b="1" dirty="0" err="1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b="1" dirty="0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বিতরণ</a:t>
          </a:r>
          <a:r>
            <a:rPr lang="en-US" sz="3200" b="1" dirty="0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b="1" dirty="0" err="1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ক্রিয়া</a:t>
          </a:r>
          <a:r>
            <a:rPr lang="en-US" sz="3200" b="1" dirty="0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</a:t>
          </a:r>
          <a:r>
            <a:rPr lang="en-US" sz="3200" b="1" dirty="0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b="1" dirty="0">
            <a:ln>
              <a:noFill/>
            </a:ln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DBA29C-F4B4-442F-BB51-89C5301DD6BE}" type="sibTrans" cxnId="{B1EB9136-1D83-4522-83F8-88F5E963137E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6578DF2-FA78-44C0-90CA-F495074E49F8}" type="parTrans" cxnId="{B1EB9136-1D83-4522-83F8-88F5E963137E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D5E94CE1-F15F-4068-97D3-08EFCF3D9D35}" type="pres">
      <dgm:prSet presAssocID="{78891A58-4A97-40EA-A881-E19B1DA45C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1D88D-4E34-44E0-8A54-B0C0F7830254}" type="pres">
      <dgm:prSet presAssocID="{E147A41F-034B-4EE6-ABED-781F198B161D}" presName="centerShape" presStyleLbl="node0" presStyleIdx="0" presStyleCnt="1" custAng="0" custScaleX="264000" custScaleY="223992" custLinFactNeighborX="-9062"/>
      <dgm:spPr/>
      <dgm:t>
        <a:bodyPr/>
        <a:lstStyle/>
        <a:p>
          <a:endParaRPr lang="en-US"/>
        </a:p>
      </dgm:t>
    </dgm:pt>
    <dgm:pt modelId="{A9CF4536-353A-4237-8DD2-46327640AE74}" type="pres">
      <dgm:prSet presAssocID="{36578DF2-FA78-44C0-90CA-F495074E49F8}" presName="parTrans" presStyleLbl="sibTrans2D1" presStyleIdx="0" presStyleCnt="2" custLinFactNeighborX="-15741" custRadScaleRad="336585"/>
      <dgm:spPr/>
      <dgm:t>
        <a:bodyPr/>
        <a:lstStyle/>
        <a:p>
          <a:endParaRPr lang="en-US"/>
        </a:p>
      </dgm:t>
    </dgm:pt>
    <dgm:pt modelId="{0B19AB2D-19EC-4B5A-8690-4F246981A822}" type="pres">
      <dgm:prSet presAssocID="{36578DF2-FA78-44C0-90CA-F495074E49F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060D590-7A3E-403E-BF9C-EE4FB84E53D6}" type="pres">
      <dgm:prSet presAssocID="{4B254687-34E5-4B7A-95AB-86E2940A3CA0}" presName="node" presStyleLbl="node1" presStyleIdx="0" presStyleCnt="2" custScaleX="242783" custScaleY="241249" custRadScaleRad="267371" custRadScaleInc="-101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01855-5CA5-462D-8621-E5B1913B3623}" type="pres">
      <dgm:prSet presAssocID="{2B978CCA-C501-47F1-B9AC-000D358DEF52}" presName="parTrans" presStyleLbl="sibTrans2D1" presStyleIdx="1" presStyleCnt="2" custLinFactNeighborX="9665" custRadScaleRad="166556"/>
      <dgm:spPr/>
      <dgm:t>
        <a:bodyPr/>
        <a:lstStyle/>
        <a:p>
          <a:endParaRPr lang="en-US"/>
        </a:p>
      </dgm:t>
    </dgm:pt>
    <dgm:pt modelId="{B74A53B5-2088-420D-8076-1143758DB7F7}" type="pres">
      <dgm:prSet presAssocID="{2B978CCA-C501-47F1-B9AC-000D358DEF5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2C45C32-F032-4A8C-9515-D4685BBAD3A2}" type="pres">
      <dgm:prSet presAssocID="{94D262B2-F5F0-46B2-9918-F25307CCBDA1}" presName="node" presStyleLbl="node1" presStyleIdx="1" presStyleCnt="2" custScaleX="244524" custScaleY="239437" custRadScaleRad="224271" custRadScaleInc="-100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CFAE8-545E-4A00-9C55-09CD3059EB08}" type="presOf" srcId="{4B254687-34E5-4B7A-95AB-86E2940A3CA0}" destId="{B060D590-7A3E-403E-BF9C-EE4FB84E53D6}" srcOrd="0" destOrd="0" presId="urn:microsoft.com/office/officeart/2005/8/layout/radial5"/>
    <dgm:cxn modelId="{37A1DCBB-AE8F-4B38-9641-1F91FC07BC87}" srcId="{E147A41F-034B-4EE6-ABED-781F198B161D}" destId="{94D262B2-F5F0-46B2-9918-F25307CCBDA1}" srcOrd="1" destOrd="0" parTransId="{2B978CCA-C501-47F1-B9AC-000D358DEF52}" sibTransId="{2BCF8B69-D025-4F10-B324-E90993B8C2FA}"/>
    <dgm:cxn modelId="{29940C0D-8211-427B-8403-235EB982BEB5}" type="presOf" srcId="{78891A58-4A97-40EA-A881-E19B1DA45CA0}" destId="{D5E94CE1-F15F-4068-97D3-08EFCF3D9D35}" srcOrd="0" destOrd="0" presId="urn:microsoft.com/office/officeart/2005/8/layout/radial5"/>
    <dgm:cxn modelId="{B1EB9136-1D83-4522-83F8-88F5E963137E}" srcId="{E147A41F-034B-4EE6-ABED-781F198B161D}" destId="{4B254687-34E5-4B7A-95AB-86E2940A3CA0}" srcOrd="0" destOrd="0" parTransId="{36578DF2-FA78-44C0-90CA-F495074E49F8}" sibTransId="{9DDBA29C-F4B4-442F-BB51-89C5301DD6BE}"/>
    <dgm:cxn modelId="{99C9C898-D67E-4A8B-8500-1520CFEFA473}" type="presOf" srcId="{36578DF2-FA78-44C0-90CA-F495074E49F8}" destId="{0B19AB2D-19EC-4B5A-8690-4F246981A822}" srcOrd="1" destOrd="0" presId="urn:microsoft.com/office/officeart/2005/8/layout/radial5"/>
    <dgm:cxn modelId="{DED55895-374C-46F0-AEFD-651577B1A60F}" type="presOf" srcId="{94D262B2-F5F0-46B2-9918-F25307CCBDA1}" destId="{82C45C32-F032-4A8C-9515-D4685BBAD3A2}" srcOrd="0" destOrd="0" presId="urn:microsoft.com/office/officeart/2005/8/layout/radial5"/>
    <dgm:cxn modelId="{C04F3D14-EDD2-4C16-9D5B-FB124DF198C6}" type="presOf" srcId="{2B978CCA-C501-47F1-B9AC-000D358DEF52}" destId="{6BE01855-5CA5-462D-8621-E5B1913B3623}" srcOrd="0" destOrd="0" presId="urn:microsoft.com/office/officeart/2005/8/layout/radial5"/>
    <dgm:cxn modelId="{E8072B03-E380-4C2E-9924-348D86266F9B}" type="presOf" srcId="{E147A41F-034B-4EE6-ABED-781F198B161D}" destId="{ED71D88D-4E34-44E0-8A54-B0C0F7830254}" srcOrd="0" destOrd="0" presId="urn:microsoft.com/office/officeart/2005/8/layout/radial5"/>
    <dgm:cxn modelId="{232D6A02-EA10-4368-A7CD-8F3B7D9BEBF7}" type="presOf" srcId="{2B978CCA-C501-47F1-B9AC-000D358DEF52}" destId="{B74A53B5-2088-420D-8076-1143758DB7F7}" srcOrd="1" destOrd="0" presId="urn:microsoft.com/office/officeart/2005/8/layout/radial5"/>
    <dgm:cxn modelId="{B578FF9F-C803-480F-B37E-F7981354A95B}" srcId="{78891A58-4A97-40EA-A881-E19B1DA45CA0}" destId="{E147A41F-034B-4EE6-ABED-781F198B161D}" srcOrd="0" destOrd="0" parTransId="{73BB7673-7A60-459F-9BB5-0DB9BEA9A4A8}" sibTransId="{823C4E0F-211F-4ED7-B4C5-75B6E1FA1C62}"/>
    <dgm:cxn modelId="{7ECE261D-660F-4424-9C04-0A39A9C42A3E}" type="presOf" srcId="{36578DF2-FA78-44C0-90CA-F495074E49F8}" destId="{A9CF4536-353A-4237-8DD2-46327640AE74}" srcOrd="0" destOrd="0" presId="urn:microsoft.com/office/officeart/2005/8/layout/radial5"/>
    <dgm:cxn modelId="{EA5D3E5D-A7C8-46DB-B3A7-23C31777DA27}" type="presParOf" srcId="{D5E94CE1-F15F-4068-97D3-08EFCF3D9D35}" destId="{ED71D88D-4E34-44E0-8A54-B0C0F7830254}" srcOrd="0" destOrd="0" presId="urn:microsoft.com/office/officeart/2005/8/layout/radial5"/>
    <dgm:cxn modelId="{0F6ADF05-E73F-40C5-A966-051DCBCE01FF}" type="presParOf" srcId="{D5E94CE1-F15F-4068-97D3-08EFCF3D9D35}" destId="{A9CF4536-353A-4237-8DD2-46327640AE74}" srcOrd="1" destOrd="0" presId="urn:microsoft.com/office/officeart/2005/8/layout/radial5"/>
    <dgm:cxn modelId="{949DB793-1640-4026-96C2-01786C7C8305}" type="presParOf" srcId="{A9CF4536-353A-4237-8DD2-46327640AE74}" destId="{0B19AB2D-19EC-4B5A-8690-4F246981A822}" srcOrd="0" destOrd="0" presId="urn:microsoft.com/office/officeart/2005/8/layout/radial5"/>
    <dgm:cxn modelId="{FE21680C-5917-4441-998B-33537B0E02AE}" type="presParOf" srcId="{D5E94CE1-F15F-4068-97D3-08EFCF3D9D35}" destId="{B060D590-7A3E-403E-BF9C-EE4FB84E53D6}" srcOrd="2" destOrd="0" presId="urn:microsoft.com/office/officeart/2005/8/layout/radial5"/>
    <dgm:cxn modelId="{D5C86D32-9391-4B26-9EE6-4AFBD6465BEC}" type="presParOf" srcId="{D5E94CE1-F15F-4068-97D3-08EFCF3D9D35}" destId="{6BE01855-5CA5-462D-8621-E5B1913B3623}" srcOrd="3" destOrd="0" presId="urn:microsoft.com/office/officeart/2005/8/layout/radial5"/>
    <dgm:cxn modelId="{64453A6D-3BA7-4649-B58D-5CB0E39AE7A5}" type="presParOf" srcId="{6BE01855-5CA5-462D-8621-E5B1913B3623}" destId="{B74A53B5-2088-420D-8076-1143758DB7F7}" srcOrd="0" destOrd="0" presId="urn:microsoft.com/office/officeart/2005/8/layout/radial5"/>
    <dgm:cxn modelId="{A6017130-FB33-43D0-9452-1B5131AC261A}" type="presParOf" srcId="{D5E94CE1-F15F-4068-97D3-08EFCF3D9D35}" destId="{82C45C32-F032-4A8C-9515-D4685BBAD3A2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F6122-BE19-494D-B8FA-130DAFD326B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93752-48C8-4A68-A6C8-EF788E76D26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1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400" b="1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56932D-3FE3-4958-9282-B5159F2ED451}" type="parTrans" cxnId="{163D8416-B034-4D07-A340-48338BE1BBC3}">
      <dgm:prSet/>
      <dgm:spPr/>
      <dgm:t>
        <a:bodyPr/>
        <a:lstStyle/>
        <a:p>
          <a:endParaRPr lang="en-US"/>
        </a:p>
      </dgm:t>
    </dgm:pt>
    <dgm:pt modelId="{65BEE20B-E842-466F-8D6B-7A8BFFAF969F}" type="sibTrans" cxnId="{163D8416-B034-4D07-A340-48338BE1BBC3}">
      <dgm:prSet/>
      <dgm:spPr/>
      <dgm:t>
        <a:bodyPr/>
        <a:lstStyle/>
        <a:p>
          <a:endParaRPr lang="en-US"/>
        </a:p>
      </dgm:t>
    </dgm:pt>
    <dgm:pt modelId="{449B1D82-38F0-47FF-A4BC-4E24C510CC2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</a:t>
          </a:r>
          <a:endParaRPr lang="en-US" sz="3600" b="1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8E9498-473D-4CC5-8F9C-EE9A881D0A3A}" type="parTrans" cxnId="{72C55AA2-B17E-4162-A83F-ACDE9BAC841A}">
      <dgm:prSet/>
      <dgm:spPr/>
      <dgm:t>
        <a:bodyPr/>
        <a:lstStyle/>
        <a:p>
          <a:endParaRPr lang="en-US"/>
        </a:p>
      </dgm:t>
    </dgm:pt>
    <dgm:pt modelId="{853056BC-E483-4714-A948-762A4AC8E48A}" type="sibTrans" cxnId="{72C55AA2-B17E-4162-A83F-ACDE9BAC841A}">
      <dgm:prSet/>
      <dgm:spPr/>
      <dgm:t>
        <a:bodyPr/>
        <a:lstStyle/>
        <a:p>
          <a:endParaRPr lang="en-US"/>
        </a:p>
      </dgm:t>
    </dgm:pt>
    <dgm:pt modelId="{8BF9DA14-7304-41DC-93FA-97CE8C99981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27D9FC-76F7-4F9D-B8BE-DEA9B4E12D03}" type="parTrans" cxnId="{E1BD2EF6-1B7B-4664-ABD4-A8C533F86459}">
      <dgm:prSet/>
      <dgm:spPr/>
      <dgm:t>
        <a:bodyPr/>
        <a:lstStyle/>
        <a:p>
          <a:endParaRPr lang="en-US"/>
        </a:p>
      </dgm:t>
    </dgm:pt>
    <dgm:pt modelId="{820E3207-21AC-463D-B5DB-BDBD79B2D317}" type="sibTrans" cxnId="{E1BD2EF6-1B7B-4664-ABD4-A8C533F86459}">
      <dgm:prSet/>
      <dgm:spPr/>
      <dgm:t>
        <a:bodyPr/>
        <a:lstStyle/>
        <a:p>
          <a:endParaRPr lang="en-US"/>
        </a:p>
      </dgm:t>
    </dgm:pt>
    <dgm:pt modelId="{0FA8AE85-7278-47D0-B02B-A7BB5079296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800" dirty="0" smtClean="0"/>
            <a:t> </a:t>
          </a:r>
          <a:r>
            <a:rPr lang="en-US" sz="4000" b="1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</a:t>
          </a:r>
          <a:r>
            <a:rPr lang="en-US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D9D019-8911-45B7-BE68-9A25552714E9}" type="parTrans" cxnId="{CDF7789B-27CB-4AE0-90BF-B76FA29603F2}">
      <dgm:prSet/>
      <dgm:spPr/>
      <dgm:t>
        <a:bodyPr/>
        <a:lstStyle/>
        <a:p>
          <a:endParaRPr lang="en-US"/>
        </a:p>
      </dgm:t>
    </dgm:pt>
    <dgm:pt modelId="{6B5C27F4-1DD2-407F-9E86-57176A56AF5A}" type="sibTrans" cxnId="{CDF7789B-27CB-4AE0-90BF-B76FA29603F2}">
      <dgm:prSet/>
      <dgm:spPr/>
      <dgm:t>
        <a:bodyPr/>
        <a:lstStyle/>
        <a:p>
          <a:endParaRPr lang="en-US"/>
        </a:p>
      </dgm:t>
    </dgm:pt>
    <dgm:pt modelId="{17F251A1-B524-4A74-9C1D-6510E8B5989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endParaRPr lang="en-US" sz="3600" b="1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3D3D29-5F1A-46F9-B179-8E55A6453955}" type="parTrans" cxnId="{7C7431A1-6FE7-4F27-A2FF-EAE28C42CE1F}">
      <dgm:prSet/>
      <dgm:spPr/>
      <dgm:t>
        <a:bodyPr/>
        <a:lstStyle/>
        <a:p>
          <a:endParaRPr lang="en-US"/>
        </a:p>
      </dgm:t>
    </dgm:pt>
    <dgm:pt modelId="{C8C414B1-C76A-436C-8C63-D2F8743C9747}" type="sibTrans" cxnId="{7C7431A1-6FE7-4F27-A2FF-EAE28C42CE1F}">
      <dgm:prSet/>
      <dgm:spPr/>
      <dgm:t>
        <a:bodyPr/>
        <a:lstStyle/>
        <a:p>
          <a:endParaRPr lang="en-US"/>
        </a:p>
      </dgm:t>
    </dgm:pt>
    <dgm:pt modelId="{C36F8C86-9A74-4777-B56E-578138CD525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endParaRPr lang="en-US" sz="4000" b="1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ADCCD7-5A98-4017-9C4A-DA5C179DA093}" type="parTrans" cxnId="{1C0CA2F5-2BDE-4E2A-A428-559FD32262A8}">
      <dgm:prSet/>
      <dgm:spPr/>
      <dgm:t>
        <a:bodyPr/>
        <a:lstStyle/>
        <a:p>
          <a:endParaRPr lang="en-US"/>
        </a:p>
      </dgm:t>
    </dgm:pt>
    <dgm:pt modelId="{DCD68476-50A1-41E6-B18F-00C5C82A5310}" type="sibTrans" cxnId="{1C0CA2F5-2BDE-4E2A-A428-559FD32262A8}">
      <dgm:prSet/>
      <dgm:spPr/>
      <dgm:t>
        <a:bodyPr/>
        <a:lstStyle/>
        <a:p>
          <a:endParaRPr lang="en-US"/>
        </a:p>
      </dgm:t>
    </dgm:pt>
    <dgm:pt modelId="{78919291-CCEC-4C0F-9F63-E0580B85351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endParaRPr lang="en-US" sz="4400" b="1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4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FD0812-C8BF-4B46-889D-09AA2751BFC1}" type="parTrans" cxnId="{0E57AB3C-D1D6-41FD-999A-131FD4F11EC4}">
      <dgm:prSet/>
      <dgm:spPr/>
      <dgm:t>
        <a:bodyPr/>
        <a:lstStyle/>
        <a:p>
          <a:endParaRPr lang="en-US"/>
        </a:p>
      </dgm:t>
    </dgm:pt>
    <dgm:pt modelId="{5AC8B7BF-18FC-41CB-B003-30868CD42C4C}" type="sibTrans" cxnId="{0E57AB3C-D1D6-41FD-999A-131FD4F11EC4}">
      <dgm:prSet/>
      <dgm:spPr/>
      <dgm:t>
        <a:bodyPr/>
        <a:lstStyle/>
        <a:p>
          <a:endParaRPr lang="en-US"/>
        </a:p>
      </dgm:t>
    </dgm:pt>
    <dgm:pt modelId="{391F8896-0B91-4811-9843-B1ACC87DAF5C}" type="pres">
      <dgm:prSet presAssocID="{8E1F6122-BE19-494D-B8FA-130DAFD326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12B360-06E7-4F3B-8E80-58071A347856}" type="pres">
      <dgm:prSet presAssocID="{D5693752-48C8-4A68-A6C8-EF788E76D26E}" presName="centerShape" presStyleLbl="node0" presStyleIdx="0" presStyleCnt="1" custScaleX="91069" custScaleY="78385"/>
      <dgm:spPr/>
      <dgm:t>
        <a:bodyPr/>
        <a:lstStyle/>
        <a:p>
          <a:endParaRPr lang="en-US"/>
        </a:p>
      </dgm:t>
    </dgm:pt>
    <dgm:pt modelId="{FD7EEB7E-9FAB-467C-9110-23B522C7EE1C}" type="pres">
      <dgm:prSet presAssocID="{449B1D82-38F0-47FF-A4BC-4E24C510CC22}" presName="node" presStyleLbl="node1" presStyleIdx="0" presStyleCnt="6" custScaleX="130030" custScaleY="105950" custRadScaleRad="96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FB13A-5BA3-4499-A024-0B588E52BBC2}" type="pres">
      <dgm:prSet presAssocID="{449B1D82-38F0-47FF-A4BC-4E24C510CC22}" presName="dummy" presStyleCnt="0"/>
      <dgm:spPr/>
    </dgm:pt>
    <dgm:pt modelId="{899F98EA-CAA2-483D-B2B1-4658B8781C99}" type="pres">
      <dgm:prSet presAssocID="{853056BC-E483-4714-A948-762A4AC8E48A}" presName="sibTrans" presStyleLbl="sibTrans2D1" presStyleIdx="0" presStyleCnt="6" custScaleY="102218" custLinFactNeighborX="4924" custLinFactNeighborY="-4197"/>
      <dgm:spPr/>
      <dgm:t>
        <a:bodyPr/>
        <a:lstStyle/>
        <a:p>
          <a:endParaRPr lang="en-US"/>
        </a:p>
      </dgm:t>
    </dgm:pt>
    <dgm:pt modelId="{D0407D3F-ACBC-4203-BA5B-310F8328F04D}" type="pres">
      <dgm:prSet presAssocID="{C36F8C86-9A74-4777-B56E-578138CD525E}" presName="node" presStyleLbl="node1" presStyleIdx="1" presStyleCnt="6" custScaleX="145355" custScaleY="116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F90F0-FA76-4E2D-B6B6-FC24200E77C4}" type="pres">
      <dgm:prSet presAssocID="{C36F8C86-9A74-4777-B56E-578138CD525E}" presName="dummy" presStyleCnt="0"/>
      <dgm:spPr/>
    </dgm:pt>
    <dgm:pt modelId="{E6CFA409-6FE4-4FDC-97EA-51C5CDBEA943}" type="pres">
      <dgm:prSet presAssocID="{DCD68476-50A1-41E6-B18F-00C5C82A531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4FD15C9-DCD1-4F3F-AC63-41F14C2CC0CA}" type="pres">
      <dgm:prSet presAssocID="{78919291-CCEC-4C0F-9F63-E0580B85351F}" presName="node" presStyleLbl="node1" presStyleIdx="2" presStyleCnt="6" custScaleX="151033" custScaleY="111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C2F54-D901-457F-AFC1-AD799B598C50}" type="pres">
      <dgm:prSet presAssocID="{78919291-CCEC-4C0F-9F63-E0580B85351F}" presName="dummy" presStyleCnt="0"/>
      <dgm:spPr/>
    </dgm:pt>
    <dgm:pt modelId="{C729B1D0-8C9A-411B-9642-CF2651D24AEF}" type="pres">
      <dgm:prSet presAssocID="{5AC8B7BF-18FC-41CB-B003-30868CD42C4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4B3B7B0-3997-454A-839B-7ABA0926DEC7}" type="pres">
      <dgm:prSet presAssocID="{8BF9DA14-7304-41DC-93FA-97CE8C99981B}" presName="node" presStyleLbl="node1" presStyleIdx="3" presStyleCnt="6" custScaleX="150015" custScaleY="112951" custRadScaleRad="100210" custRadScaleInc="-18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55EBA-E249-496B-9BA6-476993274D13}" type="pres">
      <dgm:prSet presAssocID="{8BF9DA14-7304-41DC-93FA-97CE8C99981B}" presName="dummy" presStyleCnt="0"/>
      <dgm:spPr/>
    </dgm:pt>
    <dgm:pt modelId="{AEBEADD8-3029-49ED-8F05-5B7A2017663E}" type="pres">
      <dgm:prSet presAssocID="{820E3207-21AC-463D-B5DB-BDBD79B2D317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5482B7C-8F5E-498F-913F-64AC42A69E4C}" type="pres">
      <dgm:prSet presAssocID="{0FA8AE85-7278-47D0-B02B-A7BB50792969}" presName="node" presStyleLbl="node1" presStyleIdx="4" presStyleCnt="6" custScaleX="151662" custScaleY="101560" custRadScaleRad="98257" custRadScaleInc="9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DFD3D-2166-4093-8934-C6FE1BA6F5AC}" type="pres">
      <dgm:prSet presAssocID="{0FA8AE85-7278-47D0-B02B-A7BB50792969}" presName="dummy" presStyleCnt="0"/>
      <dgm:spPr/>
    </dgm:pt>
    <dgm:pt modelId="{96E48302-B271-48DC-BC31-EC68EED87784}" type="pres">
      <dgm:prSet presAssocID="{6B5C27F4-1DD2-407F-9E86-57176A56AF5A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2853F7A-B25A-4F5A-B429-7AA7A0B0D62B}" type="pres">
      <dgm:prSet presAssocID="{17F251A1-B524-4A74-9C1D-6510E8B59899}" presName="node" presStyleLbl="node1" presStyleIdx="5" presStyleCnt="6" custScaleX="150948" custScaleY="107951" custRadScaleRad="99453" custRadScaleInc="-2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C77CA-A7D6-4F42-BDDC-68C5913D6576}" type="pres">
      <dgm:prSet presAssocID="{17F251A1-B524-4A74-9C1D-6510E8B59899}" presName="dummy" presStyleCnt="0"/>
      <dgm:spPr/>
    </dgm:pt>
    <dgm:pt modelId="{CBD6148A-8AE0-4FA9-B1B7-EFF731AF8192}" type="pres">
      <dgm:prSet presAssocID="{C8C414B1-C76A-436C-8C63-D2F8743C9747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6B271311-F939-4514-BA18-46C6039D1319}" type="presOf" srcId="{449B1D82-38F0-47FF-A4BC-4E24C510CC22}" destId="{FD7EEB7E-9FAB-467C-9110-23B522C7EE1C}" srcOrd="0" destOrd="0" presId="urn:microsoft.com/office/officeart/2005/8/layout/radial6"/>
    <dgm:cxn modelId="{D768E2D0-A0C9-463D-83B0-8FD816DB0EEC}" type="presOf" srcId="{5AC8B7BF-18FC-41CB-B003-30868CD42C4C}" destId="{C729B1D0-8C9A-411B-9642-CF2651D24AEF}" srcOrd="0" destOrd="0" presId="urn:microsoft.com/office/officeart/2005/8/layout/radial6"/>
    <dgm:cxn modelId="{CDF7789B-27CB-4AE0-90BF-B76FA29603F2}" srcId="{D5693752-48C8-4A68-A6C8-EF788E76D26E}" destId="{0FA8AE85-7278-47D0-B02B-A7BB50792969}" srcOrd="4" destOrd="0" parTransId="{5DD9D019-8911-45B7-BE68-9A25552714E9}" sibTransId="{6B5C27F4-1DD2-407F-9E86-57176A56AF5A}"/>
    <dgm:cxn modelId="{89482A70-26CA-414D-A93F-8A87DF7F11A6}" type="presOf" srcId="{C8C414B1-C76A-436C-8C63-D2F8743C9747}" destId="{CBD6148A-8AE0-4FA9-B1B7-EFF731AF8192}" srcOrd="0" destOrd="0" presId="urn:microsoft.com/office/officeart/2005/8/layout/radial6"/>
    <dgm:cxn modelId="{9C738396-7816-49B0-9C03-D92EE9A43E2A}" type="presOf" srcId="{8BF9DA14-7304-41DC-93FA-97CE8C99981B}" destId="{34B3B7B0-3997-454A-839B-7ABA0926DEC7}" srcOrd="0" destOrd="0" presId="urn:microsoft.com/office/officeart/2005/8/layout/radial6"/>
    <dgm:cxn modelId="{629745A6-E073-4EA5-B3EA-EFBEF9584A65}" type="presOf" srcId="{DCD68476-50A1-41E6-B18F-00C5C82A5310}" destId="{E6CFA409-6FE4-4FDC-97EA-51C5CDBEA943}" srcOrd="0" destOrd="0" presId="urn:microsoft.com/office/officeart/2005/8/layout/radial6"/>
    <dgm:cxn modelId="{BE5E07DD-9610-4768-8D22-86ECFA08D575}" type="presOf" srcId="{D5693752-48C8-4A68-A6C8-EF788E76D26E}" destId="{B112B360-06E7-4F3B-8E80-58071A347856}" srcOrd="0" destOrd="0" presId="urn:microsoft.com/office/officeart/2005/8/layout/radial6"/>
    <dgm:cxn modelId="{A973617B-F8D5-4074-9B0C-B896CE21D693}" type="presOf" srcId="{820E3207-21AC-463D-B5DB-BDBD79B2D317}" destId="{AEBEADD8-3029-49ED-8F05-5B7A2017663E}" srcOrd="0" destOrd="0" presId="urn:microsoft.com/office/officeart/2005/8/layout/radial6"/>
    <dgm:cxn modelId="{15D77353-75DB-4E4C-AF7A-590B6A0AD6F4}" type="presOf" srcId="{6B5C27F4-1DD2-407F-9E86-57176A56AF5A}" destId="{96E48302-B271-48DC-BC31-EC68EED87784}" srcOrd="0" destOrd="0" presId="urn:microsoft.com/office/officeart/2005/8/layout/radial6"/>
    <dgm:cxn modelId="{F29EB681-D949-4C22-89EB-842DC95FC3BB}" type="presOf" srcId="{8E1F6122-BE19-494D-B8FA-130DAFD326BE}" destId="{391F8896-0B91-4811-9843-B1ACC87DAF5C}" srcOrd="0" destOrd="0" presId="urn:microsoft.com/office/officeart/2005/8/layout/radial6"/>
    <dgm:cxn modelId="{42FC97BF-E0CA-4BBB-8FE6-263615AB9D27}" type="presOf" srcId="{853056BC-E483-4714-A948-762A4AC8E48A}" destId="{899F98EA-CAA2-483D-B2B1-4658B8781C99}" srcOrd="0" destOrd="0" presId="urn:microsoft.com/office/officeart/2005/8/layout/radial6"/>
    <dgm:cxn modelId="{28E7DDEC-E428-443E-9D0D-42F926A37BB1}" type="presOf" srcId="{78919291-CCEC-4C0F-9F63-E0580B85351F}" destId="{14FD15C9-DCD1-4F3F-AC63-41F14C2CC0CA}" srcOrd="0" destOrd="0" presId="urn:microsoft.com/office/officeart/2005/8/layout/radial6"/>
    <dgm:cxn modelId="{CB7FDF36-CFC8-4182-94FC-1D0F3028B3FA}" type="presOf" srcId="{C36F8C86-9A74-4777-B56E-578138CD525E}" destId="{D0407D3F-ACBC-4203-BA5B-310F8328F04D}" srcOrd="0" destOrd="0" presId="urn:microsoft.com/office/officeart/2005/8/layout/radial6"/>
    <dgm:cxn modelId="{72C55AA2-B17E-4162-A83F-ACDE9BAC841A}" srcId="{D5693752-48C8-4A68-A6C8-EF788E76D26E}" destId="{449B1D82-38F0-47FF-A4BC-4E24C510CC22}" srcOrd="0" destOrd="0" parTransId="{328E9498-473D-4CC5-8F9C-EE9A881D0A3A}" sibTransId="{853056BC-E483-4714-A948-762A4AC8E48A}"/>
    <dgm:cxn modelId="{E7CE641D-FB18-45CE-9217-D00DCDB92C16}" type="presOf" srcId="{0FA8AE85-7278-47D0-B02B-A7BB50792969}" destId="{05482B7C-8F5E-498F-913F-64AC42A69E4C}" srcOrd="0" destOrd="0" presId="urn:microsoft.com/office/officeart/2005/8/layout/radial6"/>
    <dgm:cxn modelId="{163D8416-B034-4D07-A340-48338BE1BBC3}" srcId="{8E1F6122-BE19-494D-B8FA-130DAFD326BE}" destId="{D5693752-48C8-4A68-A6C8-EF788E76D26E}" srcOrd="0" destOrd="0" parTransId="{3B56932D-3FE3-4958-9282-B5159F2ED451}" sibTransId="{65BEE20B-E842-466F-8D6B-7A8BFFAF969F}"/>
    <dgm:cxn modelId="{7C7431A1-6FE7-4F27-A2FF-EAE28C42CE1F}" srcId="{D5693752-48C8-4A68-A6C8-EF788E76D26E}" destId="{17F251A1-B524-4A74-9C1D-6510E8B59899}" srcOrd="5" destOrd="0" parTransId="{433D3D29-5F1A-46F9-B179-8E55A6453955}" sibTransId="{C8C414B1-C76A-436C-8C63-D2F8743C9747}"/>
    <dgm:cxn modelId="{1C0CA2F5-2BDE-4E2A-A428-559FD32262A8}" srcId="{D5693752-48C8-4A68-A6C8-EF788E76D26E}" destId="{C36F8C86-9A74-4777-B56E-578138CD525E}" srcOrd="1" destOrd="0" parTransId="{DFADCCD7-5A98-4017-9C4A-DA5C179DA093}" sibTransId="{DCD68476-50A1-41E6-B18F-00C5C82A5310}"/>
    <dgm:cxn modelId="{0E57AB3C-D1D6-41FD-999A-131FD4F11EC4}" srcId="{D5693752-48C8-4A68-A6C8-EF788E76D26E}" destId="{78919291-CCEC-4C0F-9F63-E0580B85351F}" srcOrd="2" destOrd="0" parTransId="{70FD0812-C8BF-4B46-889D-09AA2751BFC1}" sibTransId="{5AC8B7BF-18FC-41CB-B003-30868CD42C4C}"/>
    <dgm:cxn modelId="{E1BD2EF6-1B7B-4664-ABD4-A8C533F86459}" srcId="{D5693752-48C8-4A68-A6C8-EF788E76D26E}" destId="{8BF9DA14-7304-41DC-93FA-97CE8C99981B}" srcOrd="3" destOrd="0" parTransId="{9B27D9FC-76F7-4F9D-B8BE-DEA9B4E12D03}" sibTransId="{820E3207-21AC-463D-B5DB-BDBD79B2D317}"/>
    <dgm:cxn modelId="{4BDB9672-CDAC-47FC-B48E-68687700FD2A}" type="presOf" srcId="{17F251A1-B524-4A74-9C1D-6510E8B59899}" destId="{32853F7A-B25A-4F5A-B429-7AA7A0B0D62B}" srcOrd="0" destOrd="0" presId="urn:microsoft.com/office/officeart/2005/8/layout/radial6"/>
    <dgm:cxn modelId="{E020423E-4AE6-4475-95BE-F26697B2B72D}" type="presParOf" srcId="{391F8896-0B91-4811-9843-B1ACC87DAF5C}" destId="{B112B360-06E7-4F3B-8E80-58071A347856}" srcOrd="0" destOrd="0" presId="urn:microsoft.com/office/officeart/2005/8/layout/radial6"/>
    <dgm:cxn modelId="{8FE9D37E-AAE2-4E50-A117-FF3644361226}" type="presParOf" srcId="{391F8896-0B91-4811-9843-B1ACC87DAF5C}" destId="{FD7EEB7E-9FAB-467C-9110-23B522C7EE1C}" srcOrd="1" destOrd="0" presId="urn:microsoft.com/office/officeart/2005/8/layout/radial6"/>
    <dgm:cxn modelId="{3389B0CD-AEE5-4EA7-9EB2-8E822AFED72F}" type="presParOf" srcId="{391F8896-0B91-4811-9843-B1ACC87DAF5C}" destId="{6C2FB13A-5BA3-4499-A024-0B588E52BBC2}" srcOrd="2" destOrd="0" presId="urn:microsoft.com/office/officeart/2005/8/layout/radial6"/>
    <dgm:cxn modelId="{E5A3A3CE-C0EE-4AB1-833F-546D789A6275}" type="presParOf" srcId="{391F8896-0B91-4811-9843-B1ACC87DAF5C}" destId="{899F98EA-CAA2-483D-B2B1-4658B8781C99}" srcOrd="3" destOrd="0" presId="urn:microsoft.com/office/officeart/2005/8/layout/radial6"/>
    <dgm:cxn modelId="{854E6392-D53B-43DF-9E73-0A323991DD75}" type="presParOf" srcId="{391F8896-0B91-4811-9843-B1ACC87DAF5C}" destId="{D0407D3F-ACBC-4203-BA5B-310F8328F04D}" srcOrd="4" destOrd="0" presId="urn:microsoft.com/office/officeart/2005/8/layout/radial6"/>
    <dgm:cxn modelId="{0C6B5136-5F91-46AE-A994-21F3BDC38F8B}" type="presParOf" srcId="{391F8896-0B91-4811-9843-B1ACC87DAF5C}" destId="{308F90F0-FA76-4E2D-B6B6-FC24200E77C4}" srcOrd="5" destOrd="0" presId="urn:microsoft.com/office/officeart/2005/8/layout/radial6"/>
    <dgm:cxn modelId="{FC289169-29E4-4A44-AB09-5739670D1873}" type="presParOf" srcId="{391F8896-0B91-4811-9843-B1ACC87DAF5C}" destId="{E6CFA409-6FE4-4FDC-97EA-51C5CDBEA943}" srcOrd="6" destOrd="0" presId="urn:microsoft.com/office/officeart/2005/8/layout/radial6"/>
    <dgm:cxn modelId="{61F9521D-A3A2-418E-8A86-A4B39347F2DA}" type="presParOf" srcId="{391F8896-0B91-4811-9843-B1ACC87DAF5C}" destId="{14FD15C9-DCD1-4F3F-AC63-41F14C2CC0CA}" srcOrd="7" destOrd="0" presId="urn:microsoft.com/office/officeart/2005/8/layout/radial6"/>
    <dgm:cxn modelId="{EA46F85F-888F-4849-B107-0BE7EAB1E6D4}" type="presParOf" srcId="{391F8896-0B91-4811-9843-B1ACC87DAF5C}" destId="{062C2F54-D901-457F-AFC1-AD799B598C50}" srcOrd="8" destOrd="0" presId="urn:microsoft.com/office/officeart/2005/8/layout/radial6"/>
    <dgm:cxn modelId="{38FE4653-501D-4396-ACCC-A9CA8B90F0B9}" type="presParOf" srcId="{391F8896-0B91-4811-9843-B1ACC87DAF5C}" destId="{C729B1D0-8C9A-411B-9642-CF2651D24AEF}" srcOrd="9" destOrd="0" presId="urn:microsoft.com/office/officeart/2005/8/layout/radial6"/>
    <dgm:cxn modelId="{C828E1D4-C497-42FF-8168-638C7FAF0BC3}" type="presParOf" srcId="{391F8896-0B91-4811-9843-B1ACC87DAF5C}" destId="{34B3B7B0-3997-454A-839B-7ABA0926DEC7}" srcOrd="10" destOrd="0" presId="urn:microsoft.com/office/officeart/2005/8/layout/radial6"/>
    <dgm:cxn modelId="{1EF61FE3-0100-454F-B574-AD8C6F578B8A}" type="presParOf" srcId="{391F8896-0B91-4811-9843-B1ACC87DAF5C}" destId="{09A55EBA-E249-496B-9BA6-476993274D13}" srcOrd="11" destOrd="0" presId="urn:microsoft.com/office/officeart/2005/8/layout/radial6"/>
    <dgm:cxn modelId="{CC93DBBE-41A8-4447-9B58-A56C546EC3C0}" type="presParOf" srcId="{391F8896-0B91-4811-9843-B1ACC87DAF5C}" destId="{AEBEADD8-3029-49ED-8F05-5B7A2017663E}" srcOrd="12" destOrd="0" presId="urn:microsoft.com/office/officeart/2005/8/layout/radial6"/>
    <dgm:cxn modelId="{75E09943-452D-402C-A927-673E82A95F1C}" type="presParOf" srcId="{391F8896-0B91-4811-9843-B1ACC87DAF5C}" destId="{05482B7C-8F5E-498F-913F-64AC42A69E4C}" srcOrd="13" destOrd="0" presId="urn:microsoft.com/office/officeart/2005/8/layout/radial6"/>
    <dgm:cxn modelId="{6838033D-A541-4C49-8E5A-37680F78963F}" type="presParOf" srcId="{391F8896-0B91-4811-9843-B1ACC87DAF5C}" destId="{7C8DFD3D-2166-4093-8934-C6FE1BA6F5AC}" srcOrd="14" destOrd="0" presId="urn:microsoft.com/office/officeart/2005/8/layout/radial6"/>
    <dgm:cxn modelId="{76ACA8A4-623A-468F-BBBB-F5815F0F7AC9}" type="presParOf" srcId="{391F8896-0B91-4811-9843-B1ACC87DAF5C}" destId="{96E48302-B271-48DC-BC31-EC68EED87784}" srcOrd="15" destOrd="0" presId="urn:microsoft.com/office/officeart/2005/8/layout/radial6"/>
    <dgm:cxn modelId="{8E17A260-B41B-4B71-801C-0BADF014E77D}" type="presParOf" srcId="{391F8896-0B91-4811-9843-B1ACC87DAF5C}" destId="{32853F7A-B25A-4F5A-B429-7AA7A0B0D62B}" srcOrd="16" destOrd="0" presId="urn:microsoft.com/office/officeart/2005/8/layout/radial6"/>
    <dgm:cxn modelId="{ADD03BD5-EF7B-4380-908C-921C4D5D6BE5}" type="presParOf" srcId="{391F8896-0B91-4811-9843-B1ACC87DAF5C}" destId="{0BBC77CA-A7D6-4F42-BDDC-68C5913D6576}" srcOrd="17" destOrd="0" presId="urn:microsoft.com/office/officeart/2005/8/layout/radial6"/>
    <dgm:cxn modelId="{0333CE4D-4CC3-447F-9FD1-E065045ABA91}" type="presParOf" srcId="{391F8896-0B91-4811-9843-B1ACC87DAF5C}" destId="{CBD6148A-8AE0-4FA9-B1B7-EFF731AF8192}" srcOrd="18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ED552-90CF-4F97-8545-059236FD4CF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E0471-0339-4488-8911-FCF5C061794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</a:t>
          </a:r>
          <a:r>
            <a: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3796E7-CB65-4CBF-B727-85B43DDB1C21}" type="parTrans" cxnId="{CEBF48EF-5EDE-4F73-84CF-06F158F38125}">
      <dgm:prSet/>
      <dgm:spPr/>
      <dgm:t>
        <a:bodyPr/>
        <a:lstStyle/>
        <a:p>
          <a:endParaRPr lang="en-US"/>
        </a:p>
      </dgm:t>
    </dgm:pt>
    <dgm:pt modelId="{895769F1-C7A3-4AD2-AD32-2217E5AB9F39}" type="sibTrans" cxnId="{CEBF48EF-5EDE-4F73-84CF-06F158F38125}">
      <dgm:prSet/>
      <dgm:spPr/>
      <dgm:t>
        <a:bodyPr/>
        <a:lstStyle/>
        <a:p>
          <a:endParaRPr lang="en-US"/>
        </a:p>
      </dgm:t>
    </dgm:pt>
    <dgm:pt modelId="{CE4BAA73-7C4F-4620-87E5-B2C0434F728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মুখ্য</a:t>
          </a:r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E6162-C2E1-4E82-8620-DE00190BE276}" type="parTrans" cxnId="{D6A7D2F8-0A9A-4DF0-82B6-651FC725FBBB}">
      <dgm:prSet/>
      <dgm:spPr/>
      <dgm:t>
        <a:bodyPr/>
        <a:lstStyle/>
        <a:p>
          <a:endParaRPr lang="en-US"/>
        </a:p>
      </dgm:t>
    </dgm:pt>
    <dgm:pt modelId="{57284D7A-1C96-42E0-8CF7-727A59DE8C28}" type="sibTrans" cxnId="{D6A7D2F8-0A9A-4DF0-82B6-651FC725FBBB}">
      <dgm:prSet/>
      <dgm:spPr/>
      <dgm:t>
        <a:bodyPr/>
        <a:lstStyle/>
        <a:p>
          <a:endParaRPr lang="en-US"/>
        </a:p>
      </dgm:t>
    </dgm:pt>
    <dgm:pt modelId="{D0A7E435-2F69-4FE4-94E7-8E86C8D4748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প্রযোজক</a:t>
          </a:r>
          <a:r>
            <a: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r>
            <a: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6F5716-A7D9-4D0E-863C-0C4FA5B2B1FC}" type="parTrans" cxnId="{1FB2C21A-0777-4078-9D72-F28D0C3161BB}">
      <dgm:prSet/>
      <dgm:spPr/>
      <dgm:t>
        <a:bodyPr/>
        <a:lstStyle/>
        <a:p>
          <a:endParaRPr lang="en-US"/>
        </a:p>
      </dgm:t>
    </dgm:pt>
    <dgm:pt modelId="{28D3F607-7B7A-4DB6-9919-A972D2CCCBAC}" type="sibTrans" cxnId="{1FB2C21A-0777-4078-9D72-F28D0C3161BB}">
      <dgm:prSet/>
      <dgm:spPr/>
      <dgm:t>
        <a:bodyPr/>
        <a:lstStyle/>
        <a:p>
          <a:endParaRPr lang="en-US"/>
        </a:p>
      </dgm:t>
    </dgm:pt>
    <dgm:pt modelId="{C9B41BB0-9EA8-426B-A735-19929DB71E9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প্রযোজ্য</a:t>
          </a:r>
          <a:r>
            <a: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r>
            <a: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0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E81984-C984-4039-9D26-D6DACE59DF66}" type="parTrans" cxnId="{0F34A4AA-2AEB-48C1-9DC7-ED08E96804AD}">
      <dgm:prSet/>
      <dgm:spPr/>
      <dgm:t>
        <a:bodyPr/>
        <a:lstStyle/>
        <a:p>
          <a:endParaRPr lang="en-US"/>
        </a:p>
      </dgm:t>
    </dgm:pt>
    <dgm:pt modelId="{70522E49-4968-4689-9AAF-0F5BF97C0B06}" type="sibTrans" cxnId="{0F34A4AA-2AEB-48C1-9DC7-ED08E96804AD}">
      <dgm:prSet/>
      <dgm:spPr/>
      <dgm:t>
        <a:bodyPr/>
        <a:lstStyle/>
        <a:p>
          <a:endParaRPr lang="en-US"/>
        </a:p>
      </dgm:t>
    </dgm:pt>
    <dgm:pt modelId="{A6E844F8-CC0A-47E8-A9A5-A2339128540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ব্যতিহার</a:t>
          </a:r>
          <a:r>
            <a: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r>
            <a: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6CFB58-9739-415E-92C3-34568EF33FF2}" type="parTrans" cxnId="{6C875B45-F258-49EC-81EE-6EAA3E0948D2}">
      <dgm:prSet/>
      <dgm:spPr/>
      <dgm:t>
        <a:bodyPr/>
        <a:lstStyle/>
        <a:p>
          <a:endParaRPr lang="en-US"/>
        </a:p>
      </dgm:t>
    </dgm:pt>
    <dgm:pt modelId="{0AF14060-C6B2-4503-8DB3-D8153AD21371}" type="sibTrans" cxnId="{6C875B45-F258-49EC-81EE-6EAA3E0948D2}">
      <dgm:prSet/>
      <dgm:spPr/>
      <dgm:t>
        <a:bodyPr/>
        <a:lstStyle/>
        <a:p>
          <a:endParaRPr lang="en-US"/>
        </a:p>
      </dgm:t>
    </dgm:pt>
    <dgm:pt modelId="{D7DD6D2B-7736-4950-874F-F4A4A85AC260}" type="pres">
      <dgm:prSet presAssocID="{6AEED552-90CF-4F97-8545-059236FD4C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9BFA73-F602-4FC0-8A6C-51D41E9C7CEB}" type="pres">
      <dgm:prSet presAssocID="{6F4E0471-0339-4488-8911-FCF5C061794B}" presName="centerShape" presStyleLbl="node0" presStyleIdx="0" presStyleCnt="1" custScaleX="166851" custScaleY="147409" custLinFactNeighborX="17368" custLinFactNeighborY="-1336"/>
      <dgm:spPr/>
      <dgm:t>
        <a:bodyPr/>
        <a:lstStyle/>
        <a:p>
          <a:endParaRPr lang="en-US"/>
        </a:p>
      </dgm:t>
    </dgm:pt>
    <dgm:pt modelId="{A92F04CF-B2F4-4FD1-B21D-66CDE2006E9D}" type="pres">
      <dgm:prSet presAssocID="{2F0E6162-C2E1-4E82-8620-DE00190BE27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D7C1829-28E0-46C4-BD49-0ED8182D8870}" type="pres">
      <dgm:prSet presAssocID="{2F0E6162-C2E1-4E82-8620-DE00190BE27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4BFCEE9-917C-458D-997E-DCBD5A45D7F8}" type="pres">
      <dgm:prSet presAssocID="{CE4BAA73-7C4F-4620-87E5-B2C0434F728A}" presName="node" presStyleLbl="node1" presStyleIdx="0" presStyleCnt="4" custScaleX="193912" custRadScaleRad="114777" custRadScaleInc="37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D49CB-3AD6-42AD-8E17-E8B0AA7688A1}" type="pres">
      <dgm:prSet presAssocID="{136F5716-A7D9-4D0E-863C-0C4FA5B2B1F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D1BCD0C-D275-4487-B959-E57FAE68BEB5}" type="pres">
      <dgm:prSet presAssocID="{136F5716-A7D9-4D0E-863C-0C4FA5B2B1F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6CC9F90-0A5B-489D-AF96-45676C16793C}" type="pres">
      <dgm:prSet presAssocID="{D0A7E435-2F69-4FE4-94E7-8E86C8D47487}" presName="node" presStyleLbl="node1" presStyleIdx="1" presStyleCnt="4" custScaleX="189319" custScaleY="139181" custRadScaleRad="208386" custRadScaleInc="-3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8C415-AB1F-4298-82EA-A15627BDD4F9}" type="pres">
      <dgm:prSet presAssocID="{05E81984-C984-4039-9D26-D6DACE59DF6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282880A9-EA06-4ADA-A0F7-95981C1BA97A}" type="pres">
      <dgm:prSet presAssocID="{05E81984-C984-4039-9D26-D6DACE59DF6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1489128-A885-4E06-B21D-9F5C165F710E}" type="pres">
      <dgm:prSet presAssocID="{C9B41BB0-9EA8-426B-A735-19929DB71E91}" presName="node" presStyleLbl="node1" presStyleIdx="2" presStyleCnt="4" custScaleX="222659" custRadScaleRad="110425" custRadScaleInc="-4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4019B-FE1E-4F79-9157-3851B1211ED6}" type="pres">
      <dgm:prSet presAssocID="{936CFB58-9739-415E-92C3-34568EF33FF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51587595-FFDB-4484-BE0A-D8029756DAC3}" type="pres">
      <dgm:prSet presAssocID="{936CFB58-9739-415E-92C3-34568EF33FF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F043D18-85A8-4DC4-99D4-E135BD0E30EB}" type="pres">
      <dgm:prSet presAssocID="{A6E844F8-CC0A-47E8-A9A5-A23391285401}" presName="node" presStyleLbl="node1" presStyleIdx="3" presStyleCnt="4" custScaleX="167271" custScaleY="170511" custRadScaleRad="131322" custRadScaleInc="6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5B12FE-C1CA-41EF-9572-AF0DAF555FAA}" type="presOf" srcId="{CE4BAA73-7C4F-4620-87E5-B2C0434F728A}" destId="{54BFCEE9-917C-458D-997E-DCBD5A45D7F8}" srcOrd="0" destOrd="0" presId="urn:microsoft.com/office/officeart/2005/8/layout/radial5"/>
    <dgm:cxn modelId="{A2A0E2A8-3861-4E5E-9381-D8FDD592D20B}" type="presOf" srcId="{C9B41BB0-9EA8-426B-A735-19929DB71E91}" destId="{21489128-A885-4E06-B21D-9F5C165F710E}" srcOrd="0" destOrd="0" presId="urn:microsoft.com/office/officeart/2005/8/layout/radial5"/>
    <dgm:cxn modelId="{26AABC5D-8079-48D2-BB10-DBA6B32A3160}" type="presOf" srcId="{05E81984-C984-4039-9D26-D6DACE59DF66}" destId="{4DB8C415-AB1F-4298-82EA-A15627BDD4F9}" srcOrd="0" destOrd="0" presId="urn:microsoft.com/office/officeart/2005/8/layout/radial5"/>
    <dgm:cxn modelId="{0A19AE79-23A7-49FE-B84C-356C385C279B}" type="presOf" srcId="{936CFB58-9739-415E-92C3-34568EF33FF2}" destId="{51587595-FFDB-4484-BE0A-D8029756DAC3}" srcOrd="1" destOrd="0" presId="urn:microsoft.com/office/officeart/2005/8/layout/radial5"/>
    <dgm:cxn modelId="{AF3D0FCD-738D-4AA2-B7D9-31B150846311}" type="presOf" srcId="{936CFB58-9739-415E-92C3-34568EF33FF2}" destId="{4F74019B-FE1E-4F79-9157-3851B1211ED6}" srcOrd="0" destOrd="0" presId="urn:microsoft.com/office/officeart/2005/8/layout/radial5"/>
    <dgm:cxn modelId="{2B500A34-9F70-403C-8704-50E4630B75C3}" type="presOf" srcId="{136F5716-A7D9-4D0E-863C-0C4FA5B2B1FC}" destId="{0CDD49CB-3AD6-42AD-8E17-E8B0AA7688A1}" srcOrd="0" destOrd="0" presId="urn:microsoft.com/office/officeart/2005/8/layout/radial5"/>
    <dgm:cxn modelId="{F8812A8F-A916-4F8C-B4BC-E5AF6455B33A}" type="presOf" srcId="{6AEED552-90CF-4F97-8545-059236FD4CF3}" destId="{D7DD6D2B-7736-4950-874F-F4A4A85AC260}" srcOrd="0" destOrd="0" presId="urn:microsoft.com/office/officeart/2005/8/layout/radial5"/>
    <dgm:cxn modelId="{0A7823C6-C401-4F3D-94B7-5028008C5369}" type="presOf" srcId="{05E81984-C984-4039-9D26-D6DACE59DF66}" destId="{282880A9-EA06-4ADA-A0F7-95981C1BA97A}" srcOrd="1" destOrd="0" presId="urn:microsoft.com/office/officeart/2005/8/layout/radial5"/>
    <dgm:cxn modelId="{1FB2C21A-0777-4078-9D72-F28D0C3161BB}" srcId="{6F4E0471-0339-4488-8911-FCF5C061794B}" destId="{D0A7E435-2F69-4FE4-94E7-8E86C8D47487}" srcOrd="1" destOrd="0" parTransId="{136F5716-A7D9-4D0E-863C-0C4FA5B2B1FC}" sibTransId="{28D3F607-7B7A-4DB6-9919-A972D2CCCBAC}"/>
    <dgm:cxn modelId="{0F34A4AA-2AEB-48C1-9DC7-ED08E96804AD}" srcId="{6F4E0471-0339-4488-8911-FCF5C061794B}" destId="{C9B41BB0-9EA8-426B-A735-19929DB71E91}" srcOrd="2" destOrd="0" parTransId="{05E81984-C984-4039-9D26-D6DACE59DF66}" sibTransId="{70522E49-4968-4689-9AAF-0F5BF97C0B06}"/>
    <dgm:cxn modelId="{48D42424-0586-49FB-BB6A-B3F1E8120103}" type="presOf" srcId="{6F4E0471-0339-4488-8911-FCF5C061794B}" destId="{BC9BFA73-F602-4FC0-8A6C-51D41E9C7CEB}" srcOrd="0" destOrd="0" presId="urn:microsoft.com/office/officeart/2005/8/layout/radial5"/>
    <dgm:cxn modelId="{62BA7324-2617-468C-8A55-C25397AE55DE}" type="presOf" srcId="{136F5716-A7D9-4D0E-863C-0C4FA5B2B1FC}" destId="{FD1BCD0C-D275-4487-B959-E57FAE68BEB5}" srcOrd="1" destOrd="0" presId="urn:microsoft.com/office/officeart/2005/8/layout/radial5"/>
    <dgm:cxn modelId="{392BC53B-8F00-48F3-9704-AAA25CBE4224}" type="presOf" srcId="{2F0E6162-C2E1-4E82-8620-DE00190BE276}" destId="{A92F04CF-B2F4-4FD1-B21D-66CDE2006E9D}" srcOrd="0" destOrd="0" presId="urn:microsoft.com/office/officeart/2005/8/layout/radial5"/>
    <dgm:cxn modelId="{CEBF48EF-5EDE-4F73-84CF-06F158F38125}" srcId="{6AEED552-90CF-4F97-8545-059236FD4CF3}" destId="{6F4E0471-0339-4488-8911-FCF5C061794B}" srcOrd="0" destOrd="0" parTransId="{EF3796E7-CB65-4CBF-B727-85B43DDB1C21}" sibTransId="{895769F1-C7A3-4AD2-AD32-2217E5AB9F39}"/>
    <dgm:cxn modelId="{21D757A5-5851-404F-992B-DE5A81E4783F}" type="presOf" srcId="{A6E844F8-CC0A-47E8-A9A5-A23391285401}" destId="{3F043D18-85A8-4DC4-99D4-E135BD0E30EB}" srcOrd="0" destOrd="0" presId="urn:microsoft.com/office/officeart/2005/8/layout/radial5"/>
    <dgm:cxn modelId="{D6A7D2F8-0A9A-4DF0-82B6-651FC725FBBB}" srcId="{6F4E0471-0339-4488-8911-FCF5C061794B}" destId="{CE4BAA73-7C4F-4620-87E5-B2C0434F728A}" srcOrd="0" destOrd="0" parTransId="{2F0E6162-C2E1-4E82-8620-DE00190BE276}" sibTransId="{57284D7A-1C96-42E0-8CF7-727A59DE8C28}"/>
    <dgm:cxn modelId="{7297577F-5507-4656-A908-02C089D04A3D}" type="presOf" srcId="{2F0E6162-C2E1-4E82-8620-DE00190BE276}" destId="{3D7C1829-28E0-46C4-BD49-0ED8182D8870}" srcOrd="1" destOrd="0" presId="urn:microsoft.com/office/officeart/2005/8/layout/radial5"/>
    <dgm:cxn modelId="{197A412F-FAAB-4176-9EFE-1B4C0D67836A}" type="presOf" srcId="{D0A7E435-2F69-4FE4-94E7-8E86C8D47487}" destId="{C6CC9F90-0A5B-489D-AF96-45676C16793C}" srcOrd="0" destOrd="0" presId="urn:microsoft.com/office/officeart/2005/8/layout/radial5"/>
    <dgm:cxn modelId="{6C875B45-F258-49EC-81EE-6EAA3E0948D2}" srcId="{6F4E0471-0339-4488-8911-FCF5C061794B}" destId="{A6E844F8-CC0A-47E8-A9A5-A23391285401}" srcOrd="3" destOrd="0" parTransId="{936CFB58-9739-415E-92C3-34568EF33FF2}" sibTransId="{0AF14060-C6B2-4503-8DB3-D8153AD21371}"/>
    <dgm:cxn modelId="{E14D0B95-5397-4AF7-BAC7-7A5F62E31B70}" type="presParOf" srcId="{D7DD6D2B-7736-4950-874F-F4A4A85AC260}" destId="{BC9BFA73-F602-4FC0-8A6C-51D41E9C7CEB}" srcOrd="0" destOrd="0" presId="urn:microsoft.com/office/officeart/2005/8/layout/radial5"/>
    <dgm:cxn modelId="{E7C76406-9142-472E-BF58-AE55814D8E8C}" type="presParOf" srcId="{D7DD6D2B-7736-4950-874F-F4A4A85AC260}" destId="{A92F04CF-B2F4-4FD1-B21D-66CDE2006E9D}" srcOrd="1" destOrd="0" presId="urn:microsoft.com/office/officeart/2005/8/layout/radial5"/>
    <dgm:cxn modelId="{9CBADB0B-D390-4FA2-A2A0-01F699B43DE6}" type="presParOf" srcId="{A92F04CF-B2F4-4FD1-B21D-66CDE2006E9D}" destId="{3D7C1829-28E0-46C4-BD49-0ED8182D8870}" srcOrd="0" destOrd="0" presId="urn:microsoft.com/office/officeart/2005/8/layout/radial5"/>
    <dgm:cxn modelId="{1A16981A-EEE8-4F21-A5AD-0C224142E962}" type="presParOf" srcId="{D7DD6D2B-7736-4950-874F-F4A4A85AC260}" destId="{54BFCEE9-917C-458D-997E-DCBD5A45D7F8}" srcOrd="2" destOrd="0" presId="urn:microsoft.com/office/officeart/2005/8/layout/radial5"/>
    <dgm:cxn modelId="{8207E919-B0B8-45E9-8A47-4D12D2C4D386}" type="presParOf" srcId="{D7DD6D2B-7736-4950-874F-F4A4A85AC260}" destId="{0CDD49CB-3AD6-42AD-8E17-E8B0AA7688A1}" srcOrd="3" destOrd="0" presId="urn:microsoft.com/office/officeart/2005/8/layout/radial5"/>
    <dgm:cxn modelId="{57144600-50B5-4B0C-ABFC-89C1551198E5}" type="presParOf" srcId="{0CDD49CB-3AD6-42AD-8E17-E8B0AA7688A1}" destId="{FD1BCD0C-D275-4487-B959-E57FAE68BEB5}" srcOrd="0" destOrd="0" presId="urn:microsoft.com/office/officeart/2005/8/layout/radial5"/>
    <dgm:cxn modelId="{BDDDB51B-FBEE-4123-BBC8-32EFF51AFF14}" type="presParOf" srcId="{D7DD6D2B-7736-4950-874F-F4A4A85AC260}" destId="{C6CC9F90-0A5B-489D-AF96-45676C16793C}" srcOrd="4" destOrd="0" presId="urn:microsoft.com/office/officeart/2005/8/layout/radial5"/>
    <dgm:cxn modelId="{2EC8FE87-1E5D-47FD-92DD-1C4EC78A0A17}" type="presParOf" srcId="{D7DD6D2B-7736-4950-874F-F4A4A85AC260}" destId="{4DB8C415-AB1F-4298-82EA-A15627BDD4F9}" srcOrd="5" destOrd="0" presId="urn:microsoft.com/office/officeart/2005/8/layout/radial5"/>
    <dgm:cxn modelId="{75259AD9-1796-4B22-845E-2AF691E2CEF6}" type="presParOf" srcId="{4DB8C415-AB1F-4298-82EA-A15627BDD4F9}" destId="{282880A9-EA06-4ADA-A0F7-95981C1BA97A}" srcOrd="0" destOrd="0" presId="urn:microsoft.com/office/officeart/2005/8/layout/radial5"/>
    <dgm:cxn modelId="{91C71521-235D-4603-B52C-DD0F8B18AC0E}" type="presParOf" srcId="{D7DD6D2B-7736-4950-874F-F4A4A85AC260}" destId="{21489128-A885-4E06-B21D-9F5C165F710E}" srcOrd="6" destOrd="0" presId="urn:microsoft.com/office/officeart/2005/8/layout/radial5"/>
    <dgm:cxn modelId="{FF02AFCA-5B73-4F8F-93ED-0396B5F5E20E}" type="presParOf" srcId="{D7DD6D2B-7736-4950-874F-F4A4A85AC260}" destId="{4F74019B-FE1E-4F79-9157-3851B1211ED6}" srcOrd="7" destOrd="0" presId="urn:microsoft.com/office/officeart/2005/8/layout/radial5"/>
    <dgm:cxn modelId="{935927CF-3A9A-452B-9C84-9FC23AE04259}" type="presParOf" srcId="{4F74019B-FE1E-4F79-9157-3851B1211ED6}" destId="{51587595-FFDB-4484-BE0A-D8029756DAC3}" srcOrd="0" destOrd="0" presId="urn:microsoft.com/office/officeart/2005/8/layout/radial5"/>
    <dgm:cxn modelId="{FF97CA4E-8DDA-4738-9F09-C897F0BDE4E6}" type="presParOf" srcId="{D7DD6D2B-7736-4950-874F-F4A4A85AC260}" destId="{3F043D18-85A8-4DC4-99D4-E135BD0E30EB}" srcOrd="8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5C145B-278B-44A7-A63B-8F9AFC41535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44004E-880B-4C88-89D8-8D9749AE185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কর্মকারক</a:t>
          </a:r>
          <a:endParaRPr lang="en-US" sz="40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50ECFB-B85E-4336-9E23-4F9534D628A8}" type="parTrans" cxnId="{740D4327-DD62-4EA4-BA2B-8DD1C5B1F190}">
      <dgm:prSet/>
      <dgm:spPr/>
      <dgm:t>
        <a:bodyPr/>
        <a:lstStyle/>
        <a:p>
          <a:endParaRPr lang="en-US"/>
        </a:p>
      </dgm:t>
    </dgm:pt>
    <dgm:pt modelId="{7C49CBDF-F850-4160-BA22-C7548DB0D5D6}" type="sibTrans" cxnId="{740D4327-DD62-4EA4-BA2B-8DD1C5B1F190}">
      <dgm:prSet/>
      <dgm:spPr/>
      <dgm:t>
        <a:bodyPr/>
        <a:lstStyle/>
        <a:p>
          <a:endParaRPr lang="en-US"/>
        </a:p>
      </dgm:t>
    </dgm:pt>
    <dgm:pt modelId="{B80EF90D-90B9-4DCB-B616-67B748CC96E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সকর্মক</a:t>
          </a:r>
          <a:endParaRPr lang="en-US" sz="40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6657B0-986D-4E0A-AFDE-3AB5010D22F1}" type="parTrans" cxnId="{C8E28CFC-4C20-432F-A0CC-965C6C5FB47E}">
      <dgm:prSet/>
      <dgm:spPr/>
      <dgm:t>
        <a:bodyPr/>
        <a:lstStyle/>
        <a:p>
          <a:endParaRPr lang="en-US"/>
        </a:p>
      </dgm:t>
    </dgm:pt>
    <dgm:pt modelId="{2287DD47-4ACD-4A8E-B95D-F5029C6548A3}" type="sibTrans" cxnId="{C8E28CFC-4C20-432F-A0CC-965C6C5FB47E}">
      <dgm:prSet/>
      <dgm:spPr/>
      <dgm:t>
        <a:bodyPr/>
        <a:lstStyle/>
        <a:p>
          <a:endParaRPr lang="en-US"/>
        </a:p>
      </dgm:t>
    </dgm:pt>
    <dgm:pt modelId="{CFD1EEFA-D27B-4676-AA10-31260E3568B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প্রযোজক</a:t>
          </a:r>
          <a:endParaRPr lang="en-US" sz="40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D1BCFE-1B79-4D5B-B77D-2F394999CE18}" type="parTrans" cxnId="{B930FA5C-57C1-477F-AE26-6E234EB5EBF0}">
      <dgm:prSet/>
      <dgm:spPr/>
      <dgm:t>
        <a:bodyPr/>
        <a:lstStyle/>
        <a:p>
          <a:endParaRPr lang="en-US"/>
        </a:p>
      </dgm:t>
    </dgm:pt>
    <dgm:pt modelId="{A368D6E6-9FA2-4B3B-8202-E9EE3207D169}" type="sibTrans" cxnId="{B930FA5C-57C1-477F-AE26-6E234EB5EBF0}">
      <dgm:prSet/>
      <dgm:spPr/>
      <dgm:t>
        <a:bodyPr/>
        <a:lstStyle/>
        <a:p>
          <a:endParaRPr lang="en-US"/>
        </a:p>
      </dgm:t>
    </dgm:pt>
    <dgm:pt modelId="{9C472F4E-4167-46A4-919B-D68F739FE08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সমধাতুজ</a:t>
          </a:r>
          <a:endParaRPr lang="en-US" sz="4000" b="1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B062D5-D39D-4BF6-8985-17EA608BD6C3}" type="parTrans" cxnId="{2D16C457-E417-4BE8-8FDC-55A830D0E103}">
      <dgm:prSet/>
      <dgm:spPr/>
      <dgm:t>
        <a:bodyPr/>
        <a:lstStyle/>
        <a:p>
          <a:endParaRPr lang="en-US"/>
        </a:p>
      </dgm:t>
    </dgm:pt>
    <dgm:pt modelId="{526DC47A-75AE-4793-B29D-3116C7259D6F}" type="sibTrans" cxnId="{2D16C457-E417-4BE8-8FDC-55A830D0E103}">
      <dgm:prSet/>
      <dgm:spPr/>
      <dgm:t>
        <a:bodyPr/>
        <a:lstStyle/>
        <a:p>
          <a:endParaRPr lang="en-US"/>
        </a:p>
      </dgm:t>
    </dgm:pt>
    <dgm:pt modelId="{5CC8F463-A50D-44C9-BCC7-FDAFCBA7669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বিধেয়</a:t>
          </a:r>
          <a:endParaRPr lang="en-US" sz="40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0640D7-3F46-4121-95E9-5B7AC3E6FA0E}" type="parTrans" cxnId="{2502B7D5-FA01-44C8-818E-6E2339C2F404}">
      <dgm:prSet/>
      <dgm:spPr/>
      <dgm:t>
        <a:bodyPr/>
        <a:lstStyle/>
        <a:p>
          <a:endParaRPr lang="en-US"/>
        </a:p>
      </dgm:t>
    </dgm:pt>
    <dgm:pt modelId="{1307F50A-A85E-483A-81F2-5251C64F3FF5}" type="sibTrans" cxnId="{2502B7D5-FA01-44C8-818E-6E2339C2F404}">
      <dgm:prSet/>
      <dgm:spPr/>
      <dgm:t>
        <a:bodyPr/>
        <a:lstStyle/>
        <a:p>
          <a:endParaRPr lang="en-US"/>
        </a:p>
      </dgm:t>
    </dgm:pt>
    <dgm:pt modelId="{ADC0F821-119F-4513-999E-B122E4F4FDC7}" type="pres">
      <dgm:prSet presAssocID="{B85C145B-278B-44A7-A63B-8F9AFC4153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ADD69-690A-48DC-86F0-C541B1C6C7C6}" type="pres">
      <dgm:prSet presAssocID="{0A44004E-880B-4C88-89D8-8D9749AE185C}" presName="centerShape" presStyleLbl="node0" presStyleIdx="0" presStyleCnt="1" custScaleX="159903" custLinFactNeighborX="-3430"/>
      <dgm:spPr/>
      <dgm:t>
        <a:bodyPr/>
        <a:lstStyle/>
        <a:p>
          <a:endParaRPr lang="en-US"/>
        </a:p>
      </dgm:t>
    </dgm:pt>
    <dgm:pt modelId="{2F3152FC-B963-4CDF-B328-BFF363372A6F}" type="pres">
      <dgm:prSet presAssocID="{D46657B0-986D-4E0A-AFDE-3AB5010D22F1}" presName="Name9" presStyleLbl="parChTrans1D2" presStyleIdx="0" presStyleCnt="4"/>
      <dgm:spPr/>
      <dgm:t>
        <a:bodyPr/>
        <a:lstStyle/>
        <a:p>
          <a:endParaRPr lang="en-US"/>
        </a:p>
      </dgm:t>
    </dgm:pt>
    <dgm:pt modelId="{652D8461-B9DF-4120-9FB8-541A67297C77}" type="pres">
      <dgm:prSet presAssocID="{D46657B0-986D-4E0A-AFDE-3AB5010D22F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1DFD18F-8565-4CAF-802B-78B174866600}" type="pres">
      <dgm:prSet presAssocID="{B80EF90D-90B9-4DCB-B616-67B748CC96E5}" presName="node" presStyleLbl="node1" presStyleIdx="0" presStyleCnt="4" custScaleX="137858" custScaleY="112406" custRadScaleRad="97238" custRadScaleInc="-7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561EA-DA4C-4EF2-A72F-4492E9C17AE2}" type="pres">
      <dgm:prSet presAssocID="{16D1BCFE-1B79-4D5B-B77D-2F394999CE18}" presName="Name9" presStyleLbl="parChTrans1D2" presStyleIdx="1" presStyleCnt="4"/>
      <dgm:spPr/>
      <dgm:t>
        <a:bodyPr/>
        <a:lstStyle/>
        <a:p>
          <a:endParaRPr lang="en-US"/>
        </a:p>
      </dgm:t>
    </dgm:pt>
    <dgm:pt modelId="{051611CD-F77E-4979-8F48-612ECC3D958F}" type="pres">
      <dgm:prSet presAssocID="{16D1BCFE-1B79-4D5B-B77D-2F394999CE1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0BB499B-C007-4BD8-8EDE-DA260C5ADBAD}" type="pres">
      <dgm:prSet presAssocID="{CFD1EEFA-D27B-4676-AA10-31260E3568B6}" presName="node" presStyleLbl="node1" presStyleIdx="1" presStyleCnt="4" custScaleX="152920" custScaleY="134208" custRadScaleRad="130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5C34B-0876-4028-A692-02F5D36E355F}" type="pres">
      <dgm:prSet presAssocID="{71B062D5-D39D-4BF6-8985-17EA608BD6C3}" presName="Name9" presStyleLbl="parChTrans1D2" presStyleIdx="2" presStyleCnt="4"/>
      <dgm:spPr/>
      <dgm:t>
        <a:bodyPr/>
        <a:lstStyle/>
        <a:p>
          <a:endParaRPr lang="en-US"/>
        </a:p>
      </dgm:t>
    </dgm:pt>
    <dgm:pt modelId="{83254E7D-2A7A-4A05-943A-EC99E7F4A85D}" type="pres">
      <dgm:prSet presAssocID="{71B062D5-D39D-4BF6-8985-17EA608BD6C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2F0CE76-4232-4579-BCF2-E4EF52A7BBA1}" type="pres">
      <dgm:prSet presAssocID="{9C472F4E-4167-46A4-919B-D68F739FE089}" presName="node" presStyleLbl="node1" presStyleIdx="2" presStyleCnt="4" custScaleX="146166" custScaleY="83443" custRadScaleRad="92490" custRadScaleInc="10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AED63-85B1-43AC-B21C-DE4887B5466A}" type="pres">
      <dgm:prSet presAssocID="{BB0640D7-3F46-4121-95E9-5B7AC3E6FA0E}" presName="Name9" presStyleLbl="parChTrans1D2" presStyleIdx="3" presStyleCnt="4"/>
      <dgm:spPr/>
      <dgm:t>
        <a:bodyPr/>
        <a:lstStyle/>
        <a:p>
          <a:endParaRPr lang="en-US"/>
        </a:p>
      </dgm:t>
    </dgm:pt>
    <dgm:pt modelId="{F136FDE2-8654-454C-B5A0-987F9279B49B}" type="pres">
      <dgm:prSet presAssocID="{BB0640D7-3F46-4121-95E9-5B7AC3E6FA0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CBAABC7-91AC-4220-8F77-2670A3F0C867}" type="pres">
      <dgm:prSet presAssocID="{5CC8F463-A50D-44C9-BCC7-FDAFCBA76695}" presName="node" presStyleLbl="node1" presStyleIdx="3" presStyleCnt="4" custScaleX="151617" custScaleY="134208" custRadScaleRad="149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30FA5C-57C1-477F-AE26-6E234EB5EBF0}" srcId="{0A44004E-880B-4C88-89D8-8D9749AE185C}" destId="{CFD1EEFA-D27B-4676-AA10-31260E3568B6}" srcOrd="1" destOrd="0" parTransId="{16D1BCFE-1B79-4D5B-B77D-2F394999CE18}" sibTransId="{A368D6E6-9FA2-4B3B-8202-E9EE3207D169}"/>
    <dgm:cxn modelId="{1D273F9F-816E-49AB-8302-601FFA31DB4B}" type="presOf" srcId="{71B062D5-D39D-4BF6-8985-17EA608BD6C3}" destId="{FE45C34B-0876-4028-A692-02F5D36E355F}" srcOrd="0" destOrd="0" presId="urn:microsoft.com/office/officeart/2005/8/layout/radial1"/>
    <dgm:cxn modelId="{2D16C457-E417-4BE8-8FDC-55A830D0E103}" srcId="{0A44004E-880B-4C88-89D8-8D9749AE185C}" destId="{9C472F4E-4167-46A4-919B-D68F739FE089}" srcOrd="2" destOrd="0" parTransId="{71B062D5-D39D-4BF6-8985-17EA608BD6C3}" sibTransId="{526DC47A-75AE-4793-B29D-3116C7259D6F}"/>
    <dgm:cxn modelId="{2502B7D5-FA01-44C8-818E-6E2339C2F404}" srcId="{0A44004E-880B-4C88-89D8-8D9749AE185C}" destId="{5CC8F463-A50D-44C9-BCC7-FDAFCBA76695}" srcOrd="3" destOrd="0" parTransId="{BB0640D7-3F46-4121-95E9-5B7AC3E6FA0E}" sibTransId="{1307F50A-A85E-483A-81F2-5251C64F3FF5}"/>
    <dgm:cxn modelId="{22890BAF-A12B-4BF4-84FC-C1004F417501}" type="presOf" srcId="{71B062D5-D39D-4BF6-8985-17EA608BD6C3}" destId="{83254E7D-2A7A-4A05-943A-EC99E7F4A85D}" srcOrd="1" destOrd="0" presId="urn:microsoft.com/office/officeart/2005/8/layout/radial1"/>
    <dgm:cxn modelId="{C6AD8E18-8827-43E7-A7F4-544EF17A0D12}" type="presOf" srcId="{D46657B0-986D-4E0A-AFDE-3AB5010D22F1}" destId="{652D8461-B9DF-4120-9FB8-541A67297C77}" srcOrd="1" destOrd="0" presId="urn:microsoft.com/office/officeart/2005/8/layout/radial1"/>
    <dgm:cxn modelId="{C8E28CFC-4C20-432F-A0CC-965C6C5FB47E}" srcId="{0A44004E-880B-4C88-89D8-8D9749AE185C}" destId="{B80EF90D-90B9-4DCB-B616-67B748CC96E5}" srcOrd="0" destOrd="0" parTransId="{D46657B0-986D-4E0A-AFDE-3AB5010D22F1}" sibTransId="{2287DD47-4ACD-4A8E-B95D-F5029C6548A3}"/>
    <dgm:cxn modelId="{0959A4A4-8B21-4EEE-BEFB-F76205196613}" type="presOf" srcId="{B80EF90D-90B9-4DCB-B616-67B748CC96E5}" destId="{11DFD18F-8565-4CAF-802B-78B174866600}" srcOrd="0" destOrd="0" presId="urn:microsoft.com/office/officeart/2005/8/layout/radial1"/>
    <dgm:cxn modelId="{CC0631F9-80A3-4383-9035-6425761FDB03}" type="presOf" srcId="{BB0640D7-3F46-4121-95E9-5B7AC3E6FA0E}" destId="{F136FDE2-8654-454C-B5A0-987F9279B49B}" srcOrd="1" destOrd="0" presId="urn:microsoft.com/office/officeart/2005/8/layout/radial1"/>
    <dgm:cxn modelId="{C078ECE0-30AF-46E4-BCC8-13E53EA04E4A}" type="presOf" srcId="{BB0640D7-3F46-4121-95E9-5B7AC3E6FA0E}" destId="{FF1AED63-85B1-43AC-B21C-DE4887B5466A}" srcOrd="0" destOrd="0" presId="urn:microsoft.com/office/officeart/2005/8/layout/radial1"/>
    <dgm:cxn modelId="{740D4327-DD62-4EA4-BA2B-8DD1C5B1F190}" srcId="{B85C145B-278B-44A7-A63B-8F9AFC415354}" destId="{0A44004E-880B-4C88-89D8-8D9749AE185C}" srcOrd="0" destOrd="0" parTransId="{C450ECFB-B85E-4336-9E23-4F9534D628A8}" sibTransId="{7C49CBDF-F850-4160-BA22-C7548DB0D5D6}"/>
    <dgm:cxn modelId="{89605C69-4A2F-4B21-B8A1-86496D3E3F51}" type="presOf" srcId="{0A44004E-880B-4C88-89D8-8D9749AE185C}" destId="{AD9ADD69-690A-48DC-86F0-C541B1C6C7C6}" srcOrd="0" destOrd="0" presId="urn:microsoft.com/office/officeart/2005/8/layout/radial1"/>
    <dgm:cxn modelId="{225AAB2F-A71E-4F34-8F42-901E09F554C3}" type="presOf" srcId="{5CC8F463-A50D-44C9-BCC7-FDAFCBA76695}" destId="{CCBAABC7-91AC-4220-8F77-2670A3F0C867}" srcOrd="0" destOrd="0" presId="urn:microsoft.com/office/officeart/2005/8/layout/radial1"/>
    <dgm:cxn modelId="{659388E9-372D-476C-847C-265955CD3D85}" type="presOf" srcId="{B85C145B-278B-44A7-A63B-8F9AFC415354}" destId="{ADC0F821-119F-4513-999E-B122E4F4FDC7}" srcOrd="0" destOrd="0" presId="urn:microsoft.com/office/officeart/2005/8/layout/radial1"/>
    <dgm:cxn modelId="{3D15960A-B690-404A-AEDB-A6F7F44DC7AD}" type="presOf" srcId="{CFD1EEFA-D27B-4676-AA10-31260E3568B6}" destId="{60BB499B-C007-4BD8-8EDE-DA260C5ADBAD}" srcOrd="0" destOrd="0" presId="urn:microsoft.com/office/officeart/2005/8/layout/radial1"/>
    <dgm:cxn modelId="{F8834519-A2FA-4FB6-BB50-50FC2E6D207B}" type="presOf" srcId="{9C472F4E-4167-46A4-919B-D68F739FE089}" destId="{C2F0CE76-4232-4579-BCF2-E4EF52A7BBA1}" srcOrd="0" destOrd="0" presId="urn:microsoft.com/office/officeart/2005/8/layout/radial1"/>
    <dgm:cxn modelId="{DD452C22-6105-4A52-976C-D0523ED595E8}" type="presOf" srcId="{16D1BCFE-1B79-4D5B-B77D-2F394999CE18}" destId="{051611CD-F77E-4979-8F48-612ECC3D958F}" srcOrd="1" destOrd="0" presId="urn:microsoft.com/office/officeart/2005/8/layout/radial1"/>
    <dgm:cxn modelId="{B0AA1C8F-EBF4-4907-B7A8-A24428A23EDF}" type="presOf" srcId="{16D1BCFE-1B79-4D5B-B77D-2F394999CE18}" destId="{0E3561EA-DA4C-4EF2-A72F-4492E9C17AE2}" srcOrd="0" destOrd="0" presId="urn:microsoft.com/office/officeart/2005/8/layout/radial1"/>
    <dgm:cxn modelId="{8208E6CD-183E-4DB1-A4A7-03B42D6707C2}" type="presOf" srcId="{D46657B0-986D-4E0A-AFDE-3AB5010D22F1}" destId="{2F3152FC-B963-4CDF-B328-BFF363372A6F}" srcOrd="0" destOrd="0" presId="urn:microsoft.com/office/officeart/2005/8/layout/radial1"/>
    <dgm:cxn modelId="{155FD68B-AABD-4632-B1BA-298DE6162D9B}" type="presParOf" srcId="{ADC0F821-119F-4513-999E-B122E4F4FDC7}" destId="{AD9ADD69-690A-48DC-86F0-C541B1C6C7C6}" srcOrd="0" destOrd="0" presId="urn:microsoft.com/office/officeart/2005/8/layout/radial1"/>
    <dgm:cxn modelId="{247D60A6-B1DB-41FC-AEB5-1B64A0534551}" type="presParOf" srcId="{ADC0F821-119F-4513-999E-B122E4F4FDC7}" destId="{2F3152FC-B963-4CDF-B328-BFF363372A6F}" srcOrd="1" destOrd="0" presId="urn:microsoft.com/office/officeart/2005/8/layout/radial1"/>
    <dgm:cxn modelId="{B75A89C8-FC2C-4091-BEAD-A279F6303520}" type="presParOf" srcId="{2F3152FC-B963-4CDF-B328-BFF363372A6F}" destId="{652D8461-B9DF-4120-9FB8-541A67297C77}" srcOrd="0" destOrd="0" presId="urn:microsoft.com/office/officeart/2005/8/layout/radial1"/>
    <dgm:cxn modelId="{C127EAAA-48F7-45C9-A749-6875118F5B7C}" type="presParOf" srcId="{ADC0F821-119F-4513-999E-B122E4F4FDC7}" destId="{11DFD18F-8565-4CAF-802B-78B174866600}" srcOrd="2" destOrd="0" presId="urn:microsoft.com/office/officeart/2005/8/layout/radial1"/>
    <dgm:cxn modelId="{230A0C63-F009-43FA-8A56-E5F65E591E90}" type="presParOf" srcId="{ADC0F821-119F-4513-999E-B122E4F4FDC7}" destId="{0E3561EA-DA4C-4EF2-A72F-4492E9C17AE2}" srcOrd="3" destOrd="0" presId="urn:microsoft.com/office/officeart/2005/8/layout/radial1"/>
    <dgm:cxn modelId="{2894D764-498F-4BD9-AFF6-637A7A2F4E20}" type="presParOf" srcId="{0E3561EA-DA4C-4EF2-A72F-4492E9C17AE2}" destId="{051611CD-F77E-4979-8F48-612ECC3D958F}" srcOrd="0" destOrd="0" presId="urn:microsoft.com/office/officeart/2005/8/layout/radial1"/>
    <dgm:cxn modelId="{E28AFFB3-F236-4580-BD6C-B97FFCB680EB}" type="presParOf" srcId="{ADC0F821-119F-4513-999E-B122E4F4FDC7}" destId="{60BB499B-C007-4BD8-8EDE-DA260C5ADBAD}" srcOrd="4" destOrd="0" presId="urn:microsoft.com/office/officeart/2005/8/layout/radial1"/>
    <dgm:cxn modelId="{085BFA0E-0FB2-4BB9-8E1E-7C5E74C3CE2F}" type="presParOf" srcId="{ADC0F821-119F-4513-999E-B122E4F4FDC7}" destId="{FE45C34B-0876-4028-A692-02F5D36E355F}" srcOrd="5" destOrd="0" presId="urn:microsoft.com/office/officeart/2005/8/layout/radial1"/>
    <dgm:cxn modelId="{9583ADBE-AC6E-40C9-B48E-955898F907B4}" type="presParOf" srcId="{FE45C34B-0876-4028-A692-02F5D36E355F}" destId="{83254E7D-2A7A-4A05-943A-EC99E7F4A85D}" srcOrd="0" destOrd="0" presId="urn:microsoft.com/office/officeart/2005/8/layout/radial1"/>
    <dgm:cxn modelId="{6D65C089-D04D-47D3-9E19-259B738BB8FE}" type="presParOf" srcId="{ADC0F821-119F-4513-999E-B122E4F4FDC7}" destId="{C2F0CE76-4232-4579-BCF2-E4EF52A7BBA1}" srcOrd="6" destOrd="0" presId="urn:microsoft.com/office/officeart/2005/8/layout/radial1"/>
    <dgm:cxn modelId="{7417D94C-9EA2-41CA-B3E2-A00ED076FFBA}" type="presParOf" srcId="{ADC0F821-119F-4513-999E-B122E4F4FDC7}" destId="{FF1AED63-85B1-43AC-B21C-DE4887B5466A}" srcOrd="7" destOrd="0" presId="urn:microsoft.com/office/officeart/2005/8/layout/radial1"/>
    <dgm:cxn modelId="{C919DF9C-9F61-410A-B91B-9C179CC81CA7}" type="presParOf" srcId="{FF1AED63-85B1-43AC-B21C-DE4887B5466A}" destId="{F136FDE2-8654-454C-B5A0-987F9279B49B}" srcOrd="0" destOrd="0" presId="urn:microsoft.com/office/officeart/2005/8/layout/radial1"/>
    <dgm:cxn modelId="{6CB71AC7-DC11-4C22-90F0-127F9A792ACB}" type="presParOf" srcId="{ADC0F821-119F-4513-999E-B122E4F4FDC7}" destId="{CCBAABC7-91AC-4220-8F77-2670A3F0C86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1529A2-6346-4D22-BFDD-701C5CA64A4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2301B-B28F-43B2-AC18-6BDD794C1F6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A9F1A9-2FE4-480D-992E-19810C8585DE}" type="parTrans" cxnId="{49F938D4-8340-47FA-9404-95F9E7C503E1}">
      <dgm:prSet/>
      <dgm:spPr/>
      <dgm:t>
        <a:bodyPr/>
        <a:lstStyle/>
        <a:p>
          <a:endParaRPr lang="en-US"/>
        </a:p>
      </dgm:t>
    </dgm:pt>
    <dgm:pt modelId="{DD56557B-5F25-4923-AA6A-CE620C68A33E}" type="sibTrans" cxnId="{49F938D4-8340-47FA-9404-95F9E7C503E1}">
      <dgm:prSet/>
      <dgm:spPr/>
      <dgm:t>
        <a:bodyPr/>
        <a:lstStyle/>
        <a:p>
          <a:endParaRPr lang="en-US"/>
        </a:p>
      </dgm:t>
    </dgm:pt>
    <dgm:pt modelId="{0C03F352-0093-4A84-B4DC-08B9A89E3D7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কালাধিকরণ</a:t>
          </a:r>
          <a:endParaRPr lang="en-US" sz="3200" b="1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2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32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6D2006-76A7-400E-8FA6-1AD4FF35D24C}" type="parTrans" cxnId="{B0157309-3D6F-4A14-A90B-789DBC7DCD60}">
      <dgm:prSet/>
      <dgm:spPr/>
      <dgm:t>
        <a:bodyPr/>
        <a:lstStyle/>
        <a:p>
          <a:endParaRPr lang="en-US"/>
        </a:p>
      </dgm:t>
    </dgm:pt>
    <dgm:pt modelId="{DF59DF70-B327-447A-9B33-6A449050AA51}" type="sibTrans" cxnId="{B0157309-3D6F-4A14-A90B-789DBC7DCD60}">
      <dgm:prSet/>
      <dgm:spPr/>
      <dgm:t>
        <a:bodyPr/>
        <a:lstStyle/>
        <a:p>
          <a:endParaRPr lang="en-US"/>
        </a:p>
      </dgm:t>
    </dgm:pt>
    <dgm:pt modelId="{00181972-350A-4CAC-BAF7-8E62867E6E1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ভাবাধিকরণ</a:t>
          </a:r>
          <a:endParaRPr lang="en-US" b="1" dirty="0" smtClean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b="1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62F29D-2464-41E3-8817-F1D824E4B82B}" type="parTrans" cxnId="{BDD00D37-5C63-4758-8ED6-E88F5625F6A4}">
      <dgm:prSet/>
      <dgm:spPr/>
      <dgm:t>
        <a:bodyPr/>
        <a:lstStyle/>
        <a:p>
          <a:endParaRPr lang="en-US"/>
        </a:p>
      </dgm:t>
    </dgm:pt>
    <dgm:pt modelId="{C2C8C6CF-4128-4F89-BEA2-3BE178AAB1B3}" type="sibTrans" cxnId="{BDD00D37-5C63-4758-8ED6-E88F5625F6A4}">
      <dgm:prSet/>
      <dgm:spPr/>
      <dgm:t>
        <a:bodyPr/>
        <a:lstStyle/>
        <a:p>
          <a:endParaRPr lang="en-US"/>
        </a:p>
      </dgm:t>
    </dgm:pt>
    <dgm:pt modelId="{8AE775B3-94BF-4D1E-89D6-2A1E66E7535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dirty="0" smtClean="0"/>
            <a:t> </a:t>
          </a:r>
          <a:r>
            <a:rPr lang="en-US" sz="3600" b="1" i="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আধারাধিকরণ</a:t>
          </a:r>
          <a:endParaRPr lang="en-US" sz="3600" b="1" i="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b="1" i="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b="1" i="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600" b="1" i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3600" b="1" i="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2C190F-F7F0-493D-BF06-2F982C599DAF}" type="parTrans" cxnId="{619B5D51-3F6D-4D44-B894-FF4C89ABA6EE}">
      <dgm:prSet/>
      <dgm:spPr/>
      <dgm:t>
        <a:bodyPr/>
        <a:lstStyle/>
        <a:p>
          <a:endParaRPr lang="en-US"/>
        </a:p>
      </dgm:t>
    </dgm:pt>
    <dgm:pt modelId="{CBFC0A9E-511B-4C2F-A3A5-9CCA0B543C3C}" type="sibTrans" cxnId="{619B5D51-3F6D-4D44-B894-FF4C89ABA6EE}">
      <dgm:prSet/>
      <dgm:spPr/>
      <dgm:t>
        <a:bodyPr/>
        <a:lstStyle/>
        <a:p>
          <a:endParaRPr lang="en-US"/>
        </a:p>
      </dgm:t>
    </dgm:pt>
    <dgm:pt modelId="{74CB41B8-591F-45C0-B92E-82C78555AA8B}" type="pres">
      <dgm:prSet presAssocID="{641529A2-6346-4D22-BFDD-701C5CA64A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A9556-26B6-4608-A0A7-17BBE8C8C4B6}" type="pres">
      <dgm:prSet presAssocID="{5182301B-B28F-43B2-AC18-6BDD794C1F60}" presName="centerShape" presStyleLbl="node0" presStyleIdx="0" presStyleCnt="1" custScaleX="125840" custLinFactNeighborY="-9952"/>
      <dgm:spPr/>
      <dgm:t>
        <a:bodyPr/>
        <a:lstStyle/>
        <a:p>
          <a:endParaRPr lang="en-US"/>
        </a:p>
      </dgm:t>
    </dgm:pt>
    <dgm:pt modelId="{5B4120C3-D296-404B-A2E1-510F3274178A}" type="pres">
      <dgm:prSet presAssocID="{546D2006-76A7-400E-8FA6-1AD4FF35D24C}" presName="Name9" presStyleLbl="parChTrans1D2" presStyleIdx="0" presStyleCnt="3"/>
      <dgm:spPr/>
      <dgm:t>
        <a:bodyPr/>
        <a:lstStyle/>
        <a:p>
          <a:endParaRPr lang="en-US"/>
        </a:p>
      </dgm:t>
    </dgm:pt>
    <dgm:pt modelId="{02742F83-FE02-496B-8BD5-21B4E7975E1F}" type="pres">
      <dgm:prSet presAssocID="{546D2006-76A7-400E-8FA6-1AD4FF35D24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9E8645C-C3E7-4B5D-9A98-C64428C6089F}" type="pres">
      <dgm:prSet presAssocID="{0C03F352-0093-4A84-B4DC-08B9A89E3D7B}" presName="node" presStyleLbl="node1" presStyleIdx="0" presStyleCnt="3" custScaleX="161212" custScaleY="88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D92B6-2E24-46C5-BF9B-0756C739BB32}" type="pres">
      <dgm:prSet presAssocID="{5562F29D-2464-41E3-8817-F1D824E4B82B}" presName="Name9" presStyleLbl="parChTrans1D2" presStyleIdx="1" presStyleCnt="3"/>
      <dgm:spPr/>
      <dgm:t>
        <a:bodyPr/>
        <a:lstStyle/>
        <a:p>
          <a:endParaRPr lang="en-US"/>
        </a:p>
      </dgm:t>
    </dgm:pt>
    <dgm:pt modelId="{04991072-DF36-4C4F-B935-CD902188778F}" type="pres">
      <dgm:prSet presAssocID="{5562F29D-2464-41E3-8817-F1D824E4B82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6806A94-5DD2-4C93-A297-F456B644C147}" type="pres">
      <dgm:prSet presAssocID="{00181972-350A-4CAC-BAF7-8E62867E6E1D}" presName="node" presStyleLbl="node1" presStyleIdx="1" presStyleCnt="3" custScaleX="145626" custScaleY="117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61E68-7016-4375-8BA5-5804A08DE29D}" type="pres">
      <dgm:prSet presAssocID="{702C190F-F7F0-493D-BF06-2F982C599DAF}" presName="Name9" presStyleLbl="parChTrans1D2" presStyleIdx="2" presStyleCnt="3"/>
      <dgm:spPr/>
      <dgm:t>
        <a:bodyPr/>
        <a:lstStyle/>
        <a:p>
          <a:endParaRPr lang="en-US"/>
        </a:p>
      </dgm:t>
    </dgm:pt>
    <dgm:pt modelId="{20496346-FD6C-44DD-B526-B41131DCD669}" type="pres">
      <dgm:prSet presAssocID="{702C190F-F7F0-493D-BF06-2F982C599DA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BD8BB1C-965E-477A-A3EE-DC23E8B73FB5}" type="pres">
      <dgm:prSet presAssocID="{8AE775B3-94BF-4D1E-89D6-2A1E66E7535D}" presName="node" presStyleLbl="node1" presStyleIdx="2" presStyleCnt="3" custScaleX="162836" custRadScaleRad="90683" custRadScaleInc="-4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838D2-6D9C-4E1F-ABB6-E56B263F002C}" type="presOf" srcId="{641529A2-6346-4D22-BFDD-701C5CA64A4F}" destId="{74CB41B8-591F-45C0-B92E-82C78555AA8B}" srcOrd="0" destOrd="0" presId="urn:microsoft.com/office/officeart/2005/8/layout/radial1"/>
    <dgm:cxn modelId="{B0157309-3D6F-4A14-A90B-789DBC7DCD60}" srcId="{5182301B-B28F-43B2-AC18-6BDD794C1F60}" destId="{0C03F352-0093-4A84-B4DC-08B9A89E3D7B}" srcOrd="0" destOrd="0" parTransId="{546D2006-76A7-400E-8FA6-1AD4FF35D24C}" sibTransId="{DF59DF70-B327-447A-9B33-6A449050AA51}"/>
    <dgm:cxn modelId="{18E63683-DFDB-4384-8EFD-B01C0375A138}" type="presOf" srcId="{546D2006-76A7-400E-8FA6-1AD4FF35D24C}" destId="{5B4120C3-D296-404B-A2E1-510F3274178A}" srcOrd="0" destOrd="0" presId="urn:microsoft.com/office/officeart/2005/8/layout/radial1"/>
    <dgm:cxn modelId="{56E11C7B-6FAE-4797-B972-F8D20551CFD8}" type="presOf" srcId="{5562F29D-2464-41E3-8817-F1D824E4B82B}" destId="{910D92B6-2E24-46C5-BF9B-0756C739BB32}" srcOrd="0" destOrd="0" presId="urn:microsoft.com/office/officeart/2005/8/layout/radial1"/>
    <dgm:cxn modelId="{67F7F32B-19A0-4435-9FD4-899ABB10EF13}" type="presOf" srcId="{5562F29D-2464-41E3-8817-F1D824E4B82B}" destId="{04991072-DF36-4C4F-B935-CD902188778F}" srcOrd="1" destOrd="0" presId="urn:microsoft.com/office/officeart/2005/8/layout/radial1"/>
    <dgm:cxn modelId="{768C5971-2552-40D4-8794-45AA82617B75}" type="presOf" srcId="{00181972-350A-4CAC-BAF7-8E62867E6E1D}" destId="{46806A94-5DD2-4C93-A297-F456B644C147}" srcOrd="0" destOrd="0" presId="urn:microsoft.com/office/officeart/2005/8/layout/radial1"/>
    <dgm:cxn modelId="{22D3C9CB-9DF4-4D7B-B05D-79A92099FF46}" type="presOf" srcId="{546D2006-76A7-400E-8FA6-1AD4FF35D24C}" destId="{02742F83-FE02-496B-8BD5-21B4E7975E1F}" srcOrd="1" destOrd="0" presId="urn:microsoft.com/office/officeart/2005/8/layout/radial1"/>
    <dgm:cxn modelId="{086C54DB-C52B-4899-9BB8-BC76E115D851}" type="presOf" srcId="{702C190F-F7F0-493D-BF06-2F982C599DAF}" destId="{20496346-FD6C-44DD-B526-B41131DCD669}" srcOrd="1" destOrd="0" presId="urn:microsoft.com/office/officeart/2005/8/layout/radial1"/>
    <dgm:cxn modelId="{BDD00D37-5C63-4758-8ED6-E88F5625F6A4}" srcId="{5182301B-B28F-43B2-AC18-6BDD794C1F60}" destId="{00181972-350A-4CAC-BAF7-8E62867E6E1D}" srcOrd="1" destOrd="0" parTransId="{5562F29D-2464-41E3-8817-F1D824E4B82B}" sibTransId="{C2C8C6CF-4128-4F89-BEA2-3BE178AAB1B3}"/>
    <dgm:cxn modelId="{A38D0B70-D4E1-41A2-93F8-9E2E3485243A}" type="presOf" srcId="{702C190F-F7F0-493D-BF06-2F982C599DAF}" destId="{E2A61E68-7016-4375-8BA5-5804A08DE29D}" srcOrd="0" destOrd="0" presId="urn:microsoft.com/office/officeart/2005/8/layout/radial1"/>
    <dgm:cxn modelId="{E4CF93D3-C53D-41CA-9A68-4194A805BAA1}" type="presOf" srcId="{8AE775B3-94BF-4D1E-89D6-2A1E66E7535D}" destId="{0BD8BB1C-965E-477A-A3EE-DC23E8B73FB5}" srcOrd="0" destOrd="0" presId="urn:microsoft.com/office/officeart/2005/8/layout/radial1"/>
    <dgm:cxn modelId="{49F938D4-8340-47FA-9404-95F9E7C503E1}" srcId="{641529A2-6346-4D22-BFDD-701C5CA64A4F}" destId="{5182301B-B28F-43B2-AC18-6BDD794C1F60}" srcOrd="0" destOrd="0" parTransId="{BEA9F1A9-2FE4-480D-992E-19810C8585DE}" sibTransId="{DD56557B-5F25-4923-AA6A-CE620C68A33E}"/>
    <dgm:cxn modelId="{64137CEE-E950-4BDB-B906-0E0C22C294BC}" type="presOf" srcId="{0C03F352-0093-4A84-B4DC-08B9A89E3D7B}" destId="{B9E8645C-C3E7-4B5D-9A98-C64428C6089F}" srcOrd="0" destOrd="0" presId="urn:microsoft.com/office/officeart/2005/8/layout/radial1"/>
    <dgm:cxn modelId="{619B5D51-3F6D-4D44-B894-FF4C89ABA6EE}" srcId="{5182301B-B28F-43B2-AC18-6BDD794C1F60}" destId="{8AE775B3-94BF-4D1E-89D6-2A1E66E7535D}" srcOrd="2" destOrd="0" parTransId="{702C190F-F7F0-493D-BF06-2F982C599DAF}" sibTransId="{CBFC0A9E-511B-4C2F-A3A5-9CCA0B543C3C}"/>
    <dgm:cxn modelId="{B8616D36-D166-4AE6-9D2C-4FBEB596721F}" type="presOf" srcId="{5182301B-B28F-43B2-AC18-6BDD794C1F60}" destId="{C59A9556-26B6-4608-A0A7-17BBE8C8C4B6}" srcOrd="0" destOrd="0" presId="urn:microsoft.com/office/officeart/2005/8/layout/radial1"/>
    <dgm:cxn modelId="{1C8D6185-C805-4ADA-A129-E7FA17477A4F}" type="presParOf" srcId="{74CB41B8-591F-45C0-B92E-82C78555AA8B}" destId="{C59A9556-26B6-4608-A0A7-17BBE8C8C4B6}" srcOrd="0" destOrd="0" presId="urn:microsoft.com/office/officeart/2005/8/layout/radial1"/>
    <dgm:cxn modelId="{D94AAC42-8C38-494B-9398-C1DE215C8B0E}" type="presParOf" srcId="{74CB41B8-591F-45C0-B92E-82C78555AA8B}" destId="{5B4120C3-D296-404B-A2E1-510F3274178A}" srcOrd="1" destOrd="0" presId="urn:microsoft.com/office/officeart/2005/8/layout/radial1"/>
    <dgm:cxn modelId="{4D4E1DBE-60E1-401A-8574-213112B82618}" type="presParOf" srcId="{5B4120C3-D296-404B-A2E1-510F3274178A}" destId="{02742F83-FE02-496B-8BD5-21B4E7975E1F}" srcOrd="0" destOrd="0" presId="urn:microsoft.com/office/officeart/2005/8/layout/radial1"/>
    <dgm:cxn modelId="{2677A3FC-9180-425B-9FE6-B38B6D4A117D}" type="presParOf" srcId="{74CB41B8-591F-45C0-B92E-82C78555AA8B}" destId="{B9E8645C-C3E7-4B5D-9A98-C64428C6089F}" srcOrd="2" destOrd="0" presId="urn:microsoft.com/office/officeart/2005/8/layout/radial1"/>
    <dgm:cxn modelId="{0A0D452C-C074-49A5-8325-20D43BD14C64}" type="presParOf" srcId="{74CB41B8-591F-45C0-B92E-82C78555AA8B}" destId="{910D92B6-2E24-46C5-BF9B-0756C739BB32}" srcOrd="3" destOrd="0" presId="urn:microsoft.com/office/officeart/2005/8/layout/radial1"/>
    <dgm:cxn modelId="{75163519-2D0C-4970-BC59-748610E3D159}" type="presParOf" srcId="{910D92B6-2E24-46C5-BF9B-0756C739BB32}" destId="{04991072-DF36-4C4F-B935-CD902188778F}" srcOrd="0" destOrd="0" presId="urn:microsoft.com/office/officeart/2005/8/layout/radial1"/>
    <dgm:cxn modelId="{5A8E261F-F316-4B90-A62B-2D56A49E8704}" type="presParOf" srcId="{74CB41B8-591F-45C0-B92E-82C78555AA8B}" destId="{46806A94-5DD2-4C93-A297-F456B644C147}" srcOrd="4" destOrd="0" presId="urn:microsoft.com/office/officeart/2005/8/layout/radial1"/>
    <dgm:cxn modelId="{F22F3393-BB48-4683-8431-47A8EFED6D0D}" type="presParOf" srcId="{74CB41B8-591F-45C0-B92E-82C78555AA8B}" destId="{E2A61E68-7016-4375-8BA5-5804A08DE29D}" srcOrd="5" destOrd="0" presId="urn:microsoft.com/office/officeart/2005/8/layout/radial1"/>
    <dgm:cxn modelId="{E6278001-7680-4E60-AA2E-E4E8CC4CD428}" type="presParOf" srcId="{E2A61E68-7016-4375-8BA5-5804A08DE29D}" destId="{20496346-FD6C-44DD-B526-B41131DCD669}" srcOrd="0" destOrd="0" presId="urn:microsoft.com/office/officeart/2005/8/layout/radial1"/>
    <dgm:cxn modelId="{77F69F92-78EA-4C99-9D6E-5400796A0DEB}" type="presParOf" srcId="{74CB41B8-591F-45C0-B92E-82C78555AA8B}" destId="{0BD8BB1C-965E-477A-A3EE-DC23E8B73FB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1D88D-4E34-44E0-8A54-B0C0F7830254}">
      <dsp:nvSpPr>
        <dsp:cNvPr id="0" name=""/>
        <dsp:cNvSpPr/>
      </dsp:nvSpPr>
      <dsp:spPr>
        <a:xfrm>
          <a:off x="3987787" y="963701"/>
          <a:ext cx="3232930" cy="2742994"/>
        </a:xfrm>
        <a:prstGeom prst="ellipse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n>
                <a:noFill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</a:t>
          </a:r>
          <a:r>
            <a:rPr lang="en-US" sz="4000" b="1" kern="1200" dirty="0" smtClean="0">
              <a:ln>
                <a:noFill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?</a:t>
          </a:r>
          <a:r>
            <a:rPr lang="en-US" sz="4000" b="1" kern="1200" dirty="0" smtClean="0">
              <a:ln>
                <a:noFill/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kern="1200" dirty="0">
            <a:ln>
              <a:noFill/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1239" y="1365403"/>
        <a:ext cx="2286026" cy="1939590"/>
      </dsp:txXfrm>
    </dsp:sp>
    <dsp:sp modelId="{A9CF4536-353A-4237-8DD2-46327640AE74}">
      <dsp:nvSpPr>
        <dsp:cNvPr id="0" name=""/>
        <dsp:cNvSpPr/>
      </dsp:nvSpPr>
      <dsp:spPr>
        <a:xfrm rot="10713268">
          <a:off x="3141733" y="2180223"/>
          <a:ext cx="538583" cy="416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n>
              <a:noFill/>
            </a:ln>
          </a:endParaRPr>
        </a:p>
      </dsp:txBody>
      <dsp:txXfrm rot="10800000">
        <a:off x="3266622" y="2261919"/>
        <a:ext cx="413674" cy="249818"/>
      </dsp:txXfrm>
    </dsp:sp>
    <dsp:sp modelId="{B060D590-7A3E-403E-BF9C-EE4FB84E53D6}">
      <dsp:nvSpPr>
        <dsp:cNvPr id="0" name=""/>
        <dsp:cNvSpPr/>
      </dsp:nvSpPr>
      <dsp:spPr>
        <a:xfrm>
          <a:off x="0" y="961945"/>
          <a:ext cx="2973108" cy="2954323"/>
        </a:xfrm>
        <a:prstGeom prst="ellipse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b="1" kern="1200" dirty="0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বিতরণ</a:t>
          </a:r>
          <a:r>
            <a:rPr lang="en-US" sz="3200" b="1" kern="1200" dirty="0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b="1" kern="1200" dirty="0" err="1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ক্রিয়া</a:t>
          </a:r>
          <a:r>
            <a:rPr lang="en-US" sz="3200" b="1" kern="1200" dirty="0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</a:t>
          </a:r>
          <a:r>
            <a:rPr lang="en-US" sz="3200" b="1" kern="1200" dirty="0" smtClean="0">
              <a:ln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b="1" kern="1200" dirty="0">
            <a:ln>
              <a:noFill/>
            </a:ln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402" y="1394596"/>
        <a:ext cx="2102304" cy="2089021"/>
      </dsp:txXfrm>
    </dsp:sp>
    <dsp:sp modelId="{6BE01855-5CA5-462D-8621-E5B1913B3623}">
      <dsp:nvSpPr>
        <dsp:cNvPr id="0" name=""/>
        <dsp:cNvSpPr/>
      </dsp:nvSpPr>
      <dsp:spPr>
        <a:xfrm rot="21567924">
          <a:off x="7503398" y="2107217"/>
          <a:ext cx="552618" cy="416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n>
              <a:noFill/>
            </a:ln>
          </a:endParaRPr>
        </a:p>
      </dsp:txBody>
      <dsp:txXfrm>
        <a:off x="7503401" y="2191072"/>
        <a:ext cx="427709" cy="249818"/>
      </dsp:txXfrm>
    </dsp:sp>
    <dsp:sp modelId="{82C45C32-F032-4A8C-9515-D4685BBAD3A2}">
      <dsp:nvSpPr>
        <dsp:cNvPr id="0" name=""/>
        <dsp:cNvSpPr/>
      </dsp:nvSpPr>
      <dsp:spPr>
        <a:xfrm>
          <a:off x="8263184" y="830352"/>
          <a:ext cx="2994428" cy="2932133"/>
        </a:xfrm>
        <a:prstGeom prst="ellipse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n>
                <a:noFill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সুমন</a:t>
          </a:r>
          <a:r>
            <a:rPr lang="en-US" sz="3200" b="1" kern="1200" dirty="0" smtClean="0">
              <a:ln>
                <a:noFill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200" b="1" kern="1200" dirty="0" err="1" smtClean="0">
              <a:ln>
                <a:noFill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নামপদ</a:t>
          </a:r>
          <a:r>
            <a:rPr lang="en-US" sz="3200" b="1" kern="1200" dirty="0" smtClean="0">
              <a:ln>
                <a:noFill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3200" b="1" kern="1200" dirty="0">
            <a:ln>
              <a:noFill/>
            </a:ln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01708" y="1259753"/>
        <a:ext cx="2117380" cy="2073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148A-8AE0-4FA9-B1B7-EFF731AF8192}">
      <dsp:nvSpPr>
        <dsp:cNvPr id="0" name=""/>
        <dsp:cNvSpPr/>
      </dsp:nvSpPr>
      <dsp:spPr>
        <a:xfrm>
          <a:off x="3917328" y="680754"/>
          <a:ext cx="4300789" cy="4300789"/>
        </a:xfrm>
        <a:prstGeom prst="blockArc">
          <a:avLst>
            <a:gd name="adj1" fmla="val 12697024"/>
            <a:gd name="adj2" fmla="val 16249739"/>
            <a:gd name="adj3" fmla="val 45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48302-B271-48DC-BC31-EC68EED87784}">
      <dsp:nvSpPr>
        <dsp:cNvPr id="0" name=""/>
        <dsp:cNvSpPr/>
      </dsp:nvSpPr>
      <dsp:spPr>
        <a:xfrm>
          <a:off x="3975296" y="580505"/>
          <a:ext cx="4300789" cy="4300789"/>
        </a:xfrm>
        <a:prstGeom prst="blockArc">
          <a:avLst>
            <a:gd name="adj1" fmla="val 9092381"/>
            <a:gd name="adj2" fmla="val 12507577"/>
            <a:gd name="adj3" fmla="val 45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EADD8-3029-49ED-8F05-5B7A2017663E}">
      <dsp:nvSpPr>
        <dsp:cNvPr id="0" name=""/>
        <dsp:cNvSpPr/>
      </dsp:nvSpPr>
      <dsp:spPr>
        <a:xfrm>
          <a:off x="3990281" y="608657"/>
          <a:ext cx="4300789" cy="4300789"/>
        </a:xfrm>
        <a:prstGeom prst="blockArc">
          <a:avLst>
            <a:gd name="adj1" fmla="val 5245876"/>
            <a:gd name="adj2" fmla="val 9144549"/>
            <a:gd name="adj3" fmla="val 45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9B1D0-8C9A-411B-9642-CF2651D24AEF}">
      <dsp:nvSpPr>
        <dsp:cNvPr id="0" name=""/>
        <dsp:cNvSpPr/>
      </dsp:nvSpPr>
      <dsp:spPr>
        <a:xfrm>
          <a:off x="3945088" y="611173"/>
          <a:ext cx="4300789" cy="4300789"/>
        </a:xfrm>
        <a:prstGeom prst="blockArc">
          <a:avLst>
            <a:gd name="adj1" fmla="val 1791323"/>
            <a:gd name="adj2" fmla="val 5171836"/>
            <a:gd name="adj3" fmla="val 45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FA409-6FE4-4FDC-97EA-51C5CDBEA943}">
      <dsp:nvSpPr>
        <dsp:cNvPr id="0" name=""/>
        <dsp:cNvSpPr/>
      </dsp:nvSpPr>
      <dsp:spPr>
        <a:xfrm>
          <a:off x="3947734" y="606576"/>
          <a:ext cx="4300789" cy="4300789"/>
        </a:xfrm>
        <a:prstGeom prst="blockArc">
          <a:avLst>
            <a:gd name="adj1" fmla="val 19800000"/>
            <a:gd name="adj2" fmla="val 1800000"/>
            <a:gd name="adj3" fmla="val 45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F98EA-CAA2-483D-B2B1-4658B8781C99}">
      <dsp:nvSpPr>
        <dsp:cNvPr id="0" name=""/>
        <dsp:cNvSpPr/>
      </dsp:nvSpPr>
      <dsp:spPr>
        <a:xfrm>
          <a:off x="4204235" y="452298"/>
          <a:ext cx="4300789" cy="4396181"/>
        </a:xfrm>
        <a:prstGeom prst="blockArc">
          <a:avLst>
            <a:gd name="adj1" fmla="val 16126828"/>
            <a:gd name="adj2" fmla="val 19658659"/>
            <a:gd name="adj3" fmla="val 45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B360-06E7-4F3B-8E80-58071A347856}">
      <dsp:nvSpPr>
        <dsp:cNvPr id="0" name=""/>
        <dsp:cNvSpPr/>
      </dsp:nvSpPr>
      <dsp:spPr>
        <a:xfrm>
          <a:off x="5217143" y="1998688"/>
          <a:ext cx="1761971" cy="151656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400" b="1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5178" y="2220784"/>
        <a:ext cx="1245901" cy="1072374"/>
      </dsp:txXfrm>
    </dsp:sp>
    <dsp:sp modelId="{FD7EEB7E-9FAB-467C-9110-23B522C7EE1C}">
      <dsp:nvSpPr>
        <dsp:cNvPr id="0" name=""/>
        <dsp:cNvSpPr/>
      </dsp:nvSpPr>
      <dsp:spPr>
        <a:xfrm>
          <a:off x="5217608" y="12270"/>
          <a:ext cx="1761043" cy="143491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</a:t>
          </a:r>
          <a:endParaRPr lang="en-US" sz="3600" b="1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3600" b="1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b="1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5507" y="222409"/>
        <a:ext cx="1245245" cy="1014640"/>
      </dsp:txXfrm>
    </dsp:sp>
    <dsp:sp modelId="{D0407D3F-ACBC-4203-BA5B-310F8328F04D}">
      <dsp:nvSpPr>
        <dsp:cNvPr id="0" name=""/>
        <dsp:cNvSpPr/>
      </dsp:nvSpPr>
      <dsp:spPr>
        <a:xfrm>
          <a:off x="6933904" y="917210"/>
          <a:ext cx="1968595" cy="15778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endParaRPr lang="en-US" sz="4000" b="1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4400" b="1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22198" y="1148285"/>
        <a:ext cx="1392007" cy="1115732"/>
      </dsp:txXfrm>
    </dsp:sp>
    <dsp:sp modelId="{14FD15C9-DCD1-4F3F-AC63-41F14C2CC0CA}">
      <dsp:nvSpPr>
        <dsp:cNvPr id="0" name=""/>
        <dsp:cNvSpPr/>
      </dsp:nvSpPr>
      <dsp:spPr>
        <a:xfrm>
          <a:off x="6895455" y="3051780"/>
          <a:ext cx="2045494" cy="151202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endParaRPr lang="en-US" sz="4400" b="1" kern="1200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44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95011" y="3273210"/>
        <a:ext cx="1446382" cy="1069161"/>
      </dsp:txXfrm>
    </dsp:sp>
    <dsp:sp modelId="{34B3B7B0-3997-454A-839B-7ABA0926DEC7}">
      <dsp:nvSpPr>
        <dsp:cNvPr id="0" name=""/>
        <dsp:cNvSpPr/>
      </dsp:nvSpPr>
      <dsp:spPr>
        <a:xfrm>
          <a:off x="5219013" y="4093711"/>
          <a:ext cx="2031707" cy="152973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6550" y="4317736"/>
        <a:ext cx="1436633" cy="1081685"/>
      </dsp:txXfrm>
    </dsp:sp>
    <dsp:sp modelId="{05482B7C-8F5E-498F-913F-64AC42A69E4C}">
      <dsp:nvSpPr>
        <dsp:cNvPr id="0" name=""/>
        <dsp:cNvSpPr/>
      </dsp:nvSpPr>
      <dsp:spPr>
        <a:xfrm>
          <a:off x="3251034" y="3044704"/>
          <a:ext cx="2054012" cy="137546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 </a:t>
          </a:r>
          <a:r>
            <a:rPr lang="en-US" sz="4000" b="1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</a:t>
          </a:r>
          <a:r>
            <a:rPr lang="en-US" sz="4000" b="1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4000" b="1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1837" y="3246136"/>
        <a:ext cx="1452406" cy="972599"/>
      </dsp:txXfrm>
    </dsp:sp>
    <dsp:sp modelId="{32853F7A-B25A-4F5A-B429-7AA7A0B0D62B}">
      <dsp:nvSpPr>
        <dsp:cNvPr id="0" name=""/>
        <dsp:cNvSpPr/>
      </dsp:nvSpPr>
      <dsp:spPr>
        <a:xfrm>
          <a:off x="3255857" y="998377"/>
          <a:ext cx="2044343" cy="146201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endParaRPr lang="en-US" sz="3600" b="1" kern="1200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36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5244" y="1212485"/>
        <a:ext cx="1445569" cy="1033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BFA73-F602-4FC0-8A6C-51D41E9C7CEB}">
      <dsp:nvSpPr>
        <dsp:cNvPr id="0" name=""/>
        <dsp:cNvSpPr/>
      </dsp:nvSpPr>
      <dsp:spPr>
        <a:xfrm>
          <a:off x="5228207" y="1776366"/>
          <a:ext cx="2430684" cy="214745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</a:t>
          </a:r>
          <a:r>
            <a:rPr lang="en-US" sz="36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4172" y="2090853"/>
        <a:ext cx="1718754" cy="1518479"/>
      </dsp:txXfrm>
    </dsp:sp>
    <dsp:sp modelId="{A92F04CF-B2F4-4FD1-B21D-66CDE2006E9D}">
      <dsp:nvSpPr>
        <dsp:cNvPr id="0" name=""/>
        <dsp:cNvSpPr/>
      </dsp:nvSpPr>
      <dsp:spPr>
        <a:xfrm rot="16153884">
          <a:off x="6361716" y="1396218"/>
          <a:ext cx="131628" cy="519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6381725" y="1519873"/>
        <a:ext cx="92140" cy="311737"/>
      </dsp:txXfrm>
    </dsp:sp>
    <dsp:sp modelId="{54BFCEE9-917C-458D-997E-DCBD5A45D7F8}">
      <dsp:nvSpPr>
        <dsp:cNvPr id="0" name=""/>
        <dsp:cNvSpPr/>
      </dsp:nvSpPr>
      <dsp:spPr>
        <a:xfrm>
          <a:off x="4933954" y="0"/>
          <a:ext cx="2963221" cy="152812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মুখ্য</a:t>
          </a:r>
          <a:r>
            <a:rPr lang="en-US" sz="3600" b="1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r>
            <a:rPr lang="en-US" sz="3600" b="1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7908" y="223789"/>
        <a:ext cx="2095313" cy="1080548"/>
      </dsp:txXfrm>
    </dsp:sp>
    <dsp:sp modelId="{0CDD49CB-3AD6-42AD-8E17-E8B0AA7688A1}">
      <dsp:nvSpPr>
        <dsp:cNvPr id="0" name=""/>
        <dsp:cNvSpPr/>
      </dsp:nvSpPr>
      <dsp:spPr>
        <a:xfrm rot="21538884">
          <a:off x="7882661" y="2559925"/>
          <a:ext cx="539859" cy="519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882673" y="2665223"/>
        <a:ext cx="383990" cy="311737"/>
      </dsp:txXfrm>
    </dsp:sp>
    <dsp:sp modelId="{C6CC9F90-0A5B-489D-AF96-45676C16793C}">
      <dsp:nvSpPr>
        <dsp:cNvPr id="0" name=""/>
        <dsp:cNvSpPr/>
      </dsp:nvSpPr>
      <dsp:spPr>
        <a:xfrm>
          <a:off x="8676665" y="1721239"/>
          <a:ext cx="2893034" cy="212686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প্রযোজক</a:t>
          </a:r>
          <a:r>
            <a:rPr lang="en-US" sz="36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r>
            <a:rPr lang="en-US" sz="36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00340" y="2032711"/>
        <a:ext cx="2045684" cy="1503918"/>
      </dsp:txXfrm>
    </dsp:sp>
    <dsp:sp modelId="{4DB8C415-AB1F-4298-82EA-A15627BDD4F9}">
      <dsp:nvSpPr>
        <dsp:cNvPr id="0" name=""/>
        <dsp:cNvSpPr/>
      </dsp:nvSpPr>
      <dsp:spPr>
        <a:xfrm rot="5280963">
          <a:off x="6390540" y="3839654"/>
          <a:ext cx="192574" cy="519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418426" y="3914698"/>
        <a:ext cx="134802" cy="311737"/>
      </dsp:txXfrm>
    </dsp:sp>
    <dsp:sp modelId="{21489128-A885-4E06-B21D-9F5C165F710E}">
      <dsp:nvSpPr>
        <dsp:cNvPr id="0" name=""/>
        <dsp:cNvSpPr/>
      </dsp:nvSpPr>
      <dsp:spPr>
        <a:xfrm>
          <a:off x="4818514" y="4286356"/>
          <a:ext cx="3402512" cy="152812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প্রযোজ্য</a:t>
          </a:r>
          <a:r>
            <a:rPr lang="en-US" sz="4000" b="1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r>
            <a:rPr lang="en-US" sz="4000" b="1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000" b="1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6800" y="4510145"/>
        <a:ext cx="2405940" cy="1080548"/>
      </dsp:txXfrm>
    </dsp:sp>
    <dsp:sp modelId="{4F74019B-FE1E-4F79-9157-3851B1211ED6}">
      <dsp:nvSpPr>
        <dsp:cNvPr id="0" name=""/>
        <dsp:cNvSpPr/>
      </dsp:nvSpPr>
      <dsp:spPr>
        <a:xfrm rot="10873806">
          <a:off x="4436719" y="2553228"/>
          <a:ext cx="559655" cy="519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592570" y="2658814"/>
        <a:ext cx="403786" cy="311737"/>
      </dsp:txXfrm>
    </dsp:sp>
    <dsp:sp modelId="{3F043D18-85A8-4DC4-99D4-E135BD0E30EB}">
      <dsp:nvSpPr>
        <dsp:cNvPr id="0" name=""/>
        <dsp:cNvSpPr/>
      </dsp:nvSpPr>
      <dsp:spPr>
        <a:xfrm>
          <a:off x="1617027" y="1471085"/>
          <a:ext cx="2556113" cy="260562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ব্যতিহার</a:t>
          </a:r>
          <a:r>
            <a:rPr lang="en-US" sz="36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r>
            <a:rPr lang="en-US" sz="36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1361" y="1852670"/>
        <a:ext cx="1807445" cy="1842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ADD69-690A-48DC-86F0-C541B1C6C7C6}">
      <dsp:nvSpPr>
        <dsp:cNvPr id="0" name=""/>
        <dsp:cNvSpPr/>
      </dsp:nvSpPr>
      <dsp:spPr>
        <a:xfrm>
          <a:off x="3417875" y="2126132"/>
          <a:ext cx="2450072" cy="153222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কর্মকারক</a:t>
          </a:r>
          <a:endParaRPr lang="en-US" sz="40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76680" y="2350521"/>
        <a:ext cx="1732462" cy="1083446"/>
      </dsp:txXfrm>
    </dsp:sp>
    <dsp:sp modelId="{2F3152FC-B963-4CDF-B328-BFF363372A6F}">
      <dsp:nvSpPr>
        <dsp:cNvPr id="0" name=""/>
        <dsp:cNvSpPr/>
      </dsp:nvSpPr>
      <dsp:spPr>
        <a:xfrm rot="16234682">
          <a:off x="4497870" y="1957417"/>
          <a:ext cx="308655" cy="28820"/>
        </a:xfrm>
        <a:custGeom>
          <a:avLst/>
          <a:gdLst/>
          <a:ahLst/>
          <a:cxnLst/>
          <a:rect l="0" t="0" r="0" b="0"/>
          <a:pathLst>
            <a:path>
              <a:moveTo>
                <a:pt x="0" y="14410"/>
              </a:moveTo>
              <a:lnTo>
                <a:pt x="308655" y="14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4481" y="1964111"/>
        <a:ext cx="15432" cy="15432"/>
      </dsp:txXfrm>
    </dsp:sp>
    <dsp:sp modelId="{11DFD18F-8565-4CAF-802B-78B174866600}">
      <dsp:nvSpPr>
        <dsp:cNvPr id="0" name=""/>
        <dsp:cNvSpPr/>
      </dsp:nvSpPr>
      <dsp:spPr>
        <a:xfrm>
          <a:off x="3606295" y="95225"/>
          <a:ext cx="2112293" cy="172231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সকর্মক</a:t>
          </a:r>
          <a:endParaRPr lang="en-US" sz="4000" b="1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5633" y="347452"/>
        <a:ext cx="1493617" cy="1217857"/>
      </dsp:txXfrm>
    </dsp:sp>
    <dsp:sp modelId="{0E3561EA-DA4C-4EF2-A72F-4492E9C17AE2}">
      <dsp:nvSpPr>
        <dsp:cNvPr id="0" name=""/>
        <dsp:cNvSpPr/>
      </dsp:nvSpPr>
      <dsp:spPr>
        <a:xfrm>
          <a:off x="5867947" y="2877834"/>
          <a:ext cx="340678" cy="28820"/>
        </a:xfrm>
        <a:custGeom>
          <a:avLst/>
          <a:gdLst/>
          <a:ahLst/>
          <a:cxnLst/>
          <a:rect l="0" t="0" r="0" b="0"/>
          <a:pathLst>
            <a:path>
              <a:moveTo>
                <a:pt x="0" y="14410"/>
              </a:moveTo>
              <a:lnTo>
                <a:pt x="340678" y="14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9770" y="2883727"/>
        <a:ext cx="17033" cy="17033"/>
      </dsp:txXfrm>
    </dsp:sp>
    <dsp:sp modelId="{60BB499B-C007-4BD8-8EDE-DA260C5ADBAD}">
      <dsp:nvSpPr>
        <dsp:cNvPr id="0" name=""/>
        <dsp:cNvSpPr/>
      </dsp:nvSpPr>
      <dsp:spPr>
        <a:xfrm>
          <a:off x="6208626" y="1864060"/>
          <a:ext cx="2343077" cy="2056367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প্রযোজক</a:t>
          </a:r>
          <a:endParaRPr lang="en-US" sz="4000" b="1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51762" y="2165208"/>
        <a:ext cx="1656805" cy="1454071"/>
      </dsp:txXfrm>
    </dsp:sp>
    <dsp:sp modelId="{FE45C34B-0876-4028-A692-02F5D36E355F}">
      <dsp:nvSpPr>
        <dsp:cNvPr id="0" name=""/>
        <dsp:cNvSpPr/>
      </dsp:nvSpPr>
      <dsp:spPr>
        <a:xfrm rot="5436537">
          <a:off x="4416094" y="3860291"/>
          <a:ext cx="432749" cy="28820"/>
        </a:xfrm>
        <a:custGeom>
          <a:avLst/>
          <a:gdLst/>
          <a:ahLst/>
          <a:cxnLst/>
          <a:rect l="0" t="0" r="0" b="0"/>
          <a:pathLst>
            <a:path>
              <a:moveTo>
                <a:pt x="0" y="14410"/>
              </a:moveTo>
              <a:lnTo>
                <a:pt x="432749" y="14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21650" y="3863883"/>
        <a:ext cx="21637" cy="21637"/>
      </dsp:txXfrm>
    </dsp:sp>
    <dsp:sp modelId="{C2F0CE76-4232-4579-BCF2-E4EF52A7BBA1}">
      <dsp:nvSpPr>
        <dsp:cNvPr id="0" name=""/>
        <dsp:cNvSpPr/>
      </dsp:nvSpPr>
      <dsp:spPr>
        <a:xfrm>
          <a:off x="3503580" y="4091053"/>
          <a:ext cx="2239590" cy="127853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সমধাতুজ</a:t>
          </a:r>
          <a:endParaRPr lang="en-US" sz="4000" b="1" kern="1200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31560" y="4278290"/>
        <a:ext cx="1583630" cy="904059"/>
      </dsp:txXfrm>
    </dsp:sp>
    <dsp:sp modelId="{FF1AED63-85B1-43AC-B21C-DE4887B5466A}">
      <dsp:nvSpPr>
        <dsp:cNvPr id="0" name=""/>
        <dsp:cNvSpPr/>
      </dsp:nvSpPr>
      <dsp:spPr>
        <a:xfrm rot="10800000">
          <a:off x="2969483" y="2877834"/>
          <a:ext cx="448391" cy="28820"/>
        </a:xfrm>
        <a:custGeom>
          <a:avLst/>
          <a:gdLst/>
          <a:ahLst/>
          <a:cxnLst/>
          <a:rect l="0" t="0" r="0" b="0"/>
          <a:pathLst>
            <a:path>
              <a:moveTo>
                <a:pt x="0" y="14410"/>
              </a:moveTo>
              <a:lnTo>
                <a:pt x="448391" y="14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82469" y="2881034"/>
        <a:ext cx="22419" cy="22419"/>
      </dsp:txXfrm>
    </dsp:sp>
    <dsp:sp modelId="{CCBAABC7-91AC-4220-8F77-2670A3F0C867}">
      <dsp:nvSpPr>
        <dsp:cNvPr id="0" name=""/>
        <dsp:cNvSpPr/>
      </dsp:nvSpPr>
      <dsp:spPr>
        <a:xfrm>
          <a:off x="646371" y="1864060"/>
          <a:ext cx="2323112" cy="2056367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4000" b="1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বিধেয়</a:t>
          </a:r>
          <a:endParaRPr lang="en-US" sz="4000" b="1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6583" y="2165208"/>
        <a:ext cx="1642688" cy="1454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A9556-26B6-4608-A0A7-17BBE8C8C4B6}">
      <dsp:nvSpPr>
        <dsp:cNvPr id="0" name=""/>
        <dsp:cNvSpPr/>
      </dsp:nvSpPr>
      <dsp:spPr>
        <a:xfrm>
          <a:off x="3471475" y="1824304"/>
          <a:ext cx="2362604" cy="187746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36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r>
            <a:rPr lang="en-US" sz="36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17470" y="2099253"/>
        <a:ext cx="1670614" cy="1327568"/>
      </dsp:txXfrm>
    </dsp:sp>
    <dsp:sp modelId="{5B4120C3-D296-404B-A2E1-510F3274178A}">
      <dsp:nvSpPr>
        <dsp:cNvPr id="0" name=""/>
        <dsp:cNvSpPr/>
      </dsp:nvSpPr>
      <dsp:spPr>
        <a:xfrm rot="16200000">
          <a:off x="4560269" y="1713317"/>
          <a:ext cx="185016" cy="36958"/>
        </a:xfrm>
        <a:custGeom>
          <a:avLst/>
          <a:gdLst/>
          <a:ahLst/>
          <a:cxnLst/>
          <a:rect l="0" t="0" r="0" b="0"/>
          <a:pathLst>
            <a:path>
              <a:moveTo>
                <a:pt x="0" y="18479"/>
              </a:moveTo>
              <a:lnTo>
                <a:pt x="185016" y="184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8152" y="1727171"/>
        <a:ext cx="9250" cy="9250"/>
      </dsp:txXfrm>
    </dsp:sp>
    <dsp:sp modelId="{B9E8645C-C3E7-4B5D-9A98-C64428C6089F}">
      <dsp:nvSpPr>
        <dsp:cNvPr id="0" name=""/>
        <dsp:cNvSpPr/>
      </dsp:nvSpPr>
      <dsp:spPr>
        <a:xfrm>
          <a:off x="3139427" y="-23245"/>
          <a:ext cx="3026701" cy="166253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কালাধিকরণ</a:t>
          </a:r>
          <a:endParaRPr lang="en-US" sz="3200" b="1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200" b="1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3200" b="1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3200" b="1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2677" y="220227"/>
        <a:ext cx="2140201" cy="1175590"/>
      </dsp:txXfrm>
    </dsp:sp>
    <dsp:sp modelId="{910D92B6-2E24-46C5-BF9B-0756C739BB32}">
      <dsp:nvSpPr>
        <dsp:cNvPr id="0" name=""/>
        <dsp:cNvSpPr/>
      </dsp:nvSpPr>
      <dsp:spPr>
        <a:xfrm rot="2334590">
          <a:off x="5436045" y="3542277"/>
          <a:ext cx="410016" cy="36958"/>
        </a:xfrm>
        <a:custGeom>
          <a:avLst/>
          <a:gdLst/>
          <a:ahLst/>
          <a:cxnLst/>
          <a:rect l="0" t="0" r="0" b="0"/>
          <a:pathLst>
            <a:path>
              <a:moveTo>
                <a:pt x="0" y="18479"/>
              </a:moveTo>
              <a:lnTo>
                <a:pt x="410016" y="184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30803" y="3550506"/>
        <a:ext cx="20500" cy="20500"/>
      </dsp:txXfrm>
    </dsp:sp>
    <dsp:sp modelId="{46806A94-5DD2-4C93-A297-F456B644C147}">
      <dsp:nvSpPr>
        <dsp:cNvPr id="0" name=""/>
        <dsp:cNvSpPr/>
      </dsp:nvSpPr>
      <dsp:spPr>
        <a:xfrm>
          <a:off x="5399569" y="3367230"/>
          <a:ext cx="2734079" cy="220410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ভাবাধিকরণ</a:t>
          </a:r>
          <a:endParaRPr lang="en-US" sz="4000" b="1" kern="1200" dirty="0" smtClean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40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40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4000" b="1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9966" y="3690014"/>
        <a:ext cx="1933285" cy="1558540"/>
      </dsp:txXfrm>
    </dsp:sp>
    <dsp:sp modelId="{E2A61E68-7016-4375-8BA5-5804A08DE29D}">
      <dsp:nvSpPr>
        <dsp:cNvPr id="0" name=""/>
        <dsp:cNvSpPr/>
      </dsp:nvSpPr>
      <dsp:spPr>
        <a:xfrm rot="8268721">
          <a:off x="3611158" y="3551803"/>
          <a:ext cx="301953" cy="36958"/>
        </a:xfrm>
        <a:custGeom>
          <a:avLst/>
          <a:gdLst/>
          <a:ahLst/>
          <a:cxnLst/>
          <a:rect l="0" t="0" r="0" b="0"/>
          <a:pathLst>
            <a:path>
              <a:moveTo>
                <a:pt x="0" y="18479"/>
              </a:moveTo>
              <a:lnTo>
                <a:pt x="301953" y="184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54587" y="3562734"/>
        <a:ext cx="15097" cy="15097"/>
      </dsp:txXfrm>
    </dsp:sp>
    <dsp:sp modelId="{0BD8BB1C-965E-477A-A3EE-DC23E8B73FB5}">
      <dsp:nvSpPr>
        <dsp:cNvPr id="0" name=""/>
        <dsp:cNvSpPr/>
      </dsp:nvSpPr>
      <dsp:spPr>
        <a:xfrm>
          <a:off x="1264242" y="3510084"/>
          <a:ext cx="3057191" cy="187746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</a:t>
          </a:r>
          <a:r>
            <a:rPr lang="en-US" sz="3600" b="1" i="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আধারাধিকরণ</a:t>
          </a:r>
          <a:endParaRPr lang="en-US" sz="3600" b="1" i="0" kern="1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b="1" i="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600" b="1" i="0" kern="12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3600" b="1" i="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1957" y="3785033"/>
        <a:ext cx="2161761" cy="1327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4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1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3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3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8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1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3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1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8C23-ABB5-49E5-9F35-9E7FB898208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1A49-7E4A-4ABC-9A2D-264095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254775"/>
            <a:ext cx="11734800" cy="6377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08483" y="2990862"/>
            <a:ext cx="6215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6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3512384" cy="123637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34072322"/>
              </p:ext>
            </p:extLst>
          </p:nvPr>
        </p:nvGraphicFramePr>
        <p:xfrm>
          <a:off x="419101" y="971551"/>
          <a:ext cx="11569700" cy="5814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07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9BFA73-F602-4FC0-8A6C-51D41E9C7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BC9BFA73-F602-4FC0-8A6C-51D41E9C7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BC9BFA73-F602-4FC0-8A6C-51D41E9C7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F04CF-B2F4-4FD1-B21D-66CDE200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A92F04CF-B2F4-4FD1-B21D-66CDE200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A92F04CF-B2F4-4FD1-B21D-66CDE200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BFCEE9-917C-458D-997E-DCBD5A45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54BFCEE9-917C-458D-997E-DCBD5A45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54BFCEE9-917C-458D-997E-DCBD5A45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D49CB-3AD6-42AD-8E17-E8B0AA76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0CDD49CB-3AD6-42AD-8E17-E8B0AA76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0CDD49CB-3AD6-42AD-8E17-E8B0AA76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C9F90-0A5B-489D-AF96-45676C167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C6CC9F90-0A5B-489D-AF96-45676C167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C6CC9F90-0A5B-489D-AF96-45676C167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B8C415-AB1F-4298-82EA-A15627BDD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4DB8C415-AB1F-4298-82EA-A15627BDD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4DB8C415-AB1F-4298-82EA-A15627BDD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489128-A885-4E06-B21D-9F5C165F7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21489128-A885-4E06-B21D-9F5C165F7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21489128-A885-4E06-B21D-9F5C165F7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74019B-FE1E-4F79-9157-3851B1211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4F74019B-FE1E-4F79-9157-3851B1211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4F74019B-FE1E-4F79-9157-3851B1211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043D18-85A8-4DC4-99D4-E135BD0E3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graphicEl>
                                              <a:dgm id="{3F043D18-85A8-4DC4-99D4-E135BD0E3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3F043D18-85A8-4DC4-99D4-E135BD0E3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94872" y="179883"/>
            <a:ext cx="2113613" cy="1079292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533339" y="359764"/>
            <a:ext cx="7510072" cy="8994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করে,তাকে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1" y="1459509"/>
            <a:ext cx="6591299" cy="4877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owchart: Process 4"/>
          <p:cNvSpPr/>
          <p:nvPr/>
        </p:nvSpPr>
        <p:spPr>
          <a:xfrm>
            <a:off x="479686" y="2686049"/>
            <a:ext cx="4987665" cy="398145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4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2400" y="126793"/>
            <a:ext cx="3524251" cy="97810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2964130"/>
              </p:ext>
            </p:extLst>
          </p:nvPr>
        </p:nvGraphicFramePr>
        <p:xfrm>
          <a:off x="2266949" y="1295400"/>
          <a:ext cx="9569451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5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9ADD69-690A-48DC-86F0-C541B1C6C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AD9ADD69-690A-48DC-86F0-C541B1C6C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AD9ADD69-690A-48DC-86F0-C541B1C6C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AD9ADD69-690A-48DC-86F0-C541B1C6C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3152FC-B963-4CDF-B328-BFF363372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2F3152FC-B963-4CDF-B328-BFF363372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2F3152FC-B963-4CDF-B328-BFF363372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2F3152FC-B963-4CDF-B328-BFF363372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DFD18F-8565-4CAF-802B-78B174866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11DFD18F-8565-4CAF-802B-78B174866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11DFD18F-8565-4CAF-802B-78B174866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11DFD18F-8565-4CAF-802B-78B174866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3561EA-DA4C-4EF2-A72F-4492E9C17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0E3561EA-DA4C-4EF2-A72F-4492E9C17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0E3561EA-DA4C-4EF2-A72F-4492E9C17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0E3561EA-DA4C-4EF2-A72F-4492E9C17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BB499B-C007-4BD8-8EDE-DA260C5AD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60BB499B-C007-4BD8-8EDE-DA260C5AD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60BB499B-C007-4BD8-8EDE-DA260C5AD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60BB499B-C007-4BD8-8EDE-DA260C5AD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45C34B-0876-4028-A692-02F5D36E3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FE45C34B-0876-4028-A692-02F5D36E3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FE45C34B-0876-4028-A692-02F5D36E3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graphicEl>
                                              <a:dgm id="{FE45C34B-0876-4028-A692-02F5D36E3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F0CE76-4232-4579-BCF2-E4EF52A7B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C2F0CE76-4232-4579-BCF2-E4EF52A7B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C2F0CE76-4232-4579-BCF2-E4EF52A7B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C2F0CE76-4232-4579-BCF2-E4EF52A7B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1AED63-85B1-43AC-B21C-DE4887B54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graphicEl>
                                              <a:dgm id="{FF1AED63-85B1-43AC-B21C-DE4887B54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FF1AED63-85B1-43AC-B21C-DE4887B54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FF1AED63-85B1-43AC-B21C-DE4887B54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BAABC7-91AC-4220-8F77-2670A3F0C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graphicEl>
                                              <a:dgm id="{CCBAABC7-91AC-4220-8F77-2670A3F0C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graphicEl>
                                              <a:dgm id="{CCBAABC7-91AC-4220-8F77-2670A3F0C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CCBAABC7-91AC-4220-8F77-2670A3F0C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4852" y="149903"/>
            <a:ext cx="2578309" cy="13341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3237875" y="254834"/>
            <a:ext cx="8349523" cy="1593017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486" indent="-571486" algn="ctr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যন্ত্র,সহায়ক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48" y="2200117"/>
            <a:ext cx="6056029" cy="3972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4853" y="2683239"/>
            <a:ext cx="46319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লিখছে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দ্বারা”বা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”?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29785" y="209861"/>
            <a:ext cx="2773180" cy="1289155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3207899" y="314794"/>
            <a:ext cx="8399567" cy="2047407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বুঝালে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বি.দ্রঃ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9784" y="3549234"/>
            <a:ext cx="4223165" cy="247056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56" y="2571750"/>
            <a:ext cx="6795813" cy="3749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40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69824" y="269823"/>
            <a:ext cx="3178227" cy="145404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3694844" y="269823"/>
            <a:ext cx="8306657" cy="1274164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বিচ্যুত,গৃহীত,জাত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বিরত,আরম্ভ,দূরীভুত,রক্ষিত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4853" y="2278506"/>
            <a:ext cx="3469991" cy="229349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থকে</a:t>
            </a:r>
            <a:r>
              <a:rPr lang="en-US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3" y="2023673"/>
            <a:ext cx="3658480" cy="3272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11" y="2238580"/>
            <a:ext cx="3997180" cy="3057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5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4855" y="284813"/>
            <a:ext cx="3177915" cy="181381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2631" y="284813"/>
            <a:ext cx="7809875" cy="14840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আঁধার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9745" y="2518346"/>
            <a:ext cx="5058556" cy="243465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2098625"/>
            <a:ext cx="6160020" cy="39850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560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54833" y="1"/>
            <a:ext cx="4497051" cy="929391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5701185"/>
              </p:ext>
            </p:extLst>
          </p:nvPr>
        </p:nvGraphicFramePr>
        <p:xfrm>
          <a:off x="914400" y="1094283"/>
          <a:ext cx="9144000" cy="554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1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A9556-26B6-4608-A0A7-17BBE8C8C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C59A9556-26B6-4608-A0A7-17BBE8C8C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C59A9556-26B6-4608-A0A7-17BBE8C8C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4120C3-D296-404B-A2E1-510F32741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5B4120C3-D296-404B-A2E1-510F32741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5B4120C3-D296-404B-A2E1-510F32741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E8645C-C3E7-4B5D-9A98-C64428C6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B9E8645C-C3E7-4B5D-9A98-C64428C6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B9E8645C-C3E7-4B5D-9A98-C64428C6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0D92B6-2E24-46C5-BF9B-0756C739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910D92B6-2E24-46C5-BF9B-0756C739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910D92B6-2E24-46C5-BF9B-0756C739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806A94-5DD2-4C93-A297-F456B644C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46806A94-5DD2-4C93-A297-F456B644C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46806A94-5DD2-4C93-A297-F456B644C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A61E68-7016-4375-8BA5-5804A08DE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E2A61E68-7016-4375-8BA5-5804A08DE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E2A61E68-7016-4375-8BA5-5804A08DE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D8BB1C-965E-477A-A3EE-DC23E8B73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0BD8BB1C-965E-477A-A3EE-DC23E8B73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0BD8BB1C-965E-477A-A3EE-DC23E8B73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079295" y="104931"/>
            <a:ext cx="3087975" cy="1244184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9169" y="239844"/>
            <a:ext cx="2803161" cy="9743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453" y="2495551"/>
            <a:ext cx="5029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সমিতিতে</a:t>
            </a:r>
            <a:r>
              <a:rPr lang="en-US" sz="40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40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40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ভরেছে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5817" y="2019300"/>
            <a:ext cx="4599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সমিতিতে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797" y="179883"/>
            <a:ext cx="362761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9745" y="660192"/>
            <a:ext cx="2582057" cy="134005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624342" y="179883"/>
            <a:ext cx="3243809" cy="181224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“খ”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774" y="1987759"/>
            <a:ext cx="59510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বুধবার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মেধাবী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ছাত্রদেরকে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5416" y="2901473"/>
            <a:ext cx="48827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57650" y="0"/>
            <a:ext cx="3790951" cy="108585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451" y="702040"/>
            <a:ext cx="3505200" cy="1009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pc="-15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spc="-15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spc="-15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spc="-15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4750" y="895349"/>
            <a:ext cx="4324351" cy="1009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pc="-15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spc="-15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spc="-15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spc="-15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spc="-15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4853" y="1885949"/>
            <a:ext cx="5396459" cy="489585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রুবেল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শর্মা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সুরাজপুর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সুরাজপুর,চকরিয়া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-0১৬৩৯৭৩৩১৯৮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rubelsharma03@gmail.com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81849" y="2076450"/>
            <a:ext cx="4667251" cy="47053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200" b="1" dirty="0" err="1"/>
              <a:t>বিষয়ঃ</a:t>
            </a:r>
            <a:r>
              <a:rPr lang="en-US" sz="3200" b="1" dirty="0"/>
              <a:t> </a:t>
            </a:r>
            <a:r>
              <a:rPr lang="en-US" sz="3200" b="1" dirty="0" err="1"/>
              <a:t>বাংলা</a:t>
            </a:r>
            <a:r>
              <a:rPr lang="en-US" sz="3200" b="1" dirty="0"/>
              <a:t> </a:t>
            </a:r>
            <a:r>
              <a:rPr lang="en-US" sz="3200" b="1" dirty="0" err="1"/>
              <a:t>ভাষার</a:t>
            </a:r>
            <a:r>
              <a:rPr lang="en-US" sz="3200" b="1" dirty="0"/>
              <a:t> </a:t>
            </a:r>
            <a:r>
              <a:rPr lang="en-US" sz="3200" b="1" dirty="0" err="1"/>
              <a:t>ব্যাকরণ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 err="1"/>
              <a:t>শ্রেণীঃ</a:t>
            </a:r>
            <a:r>
              <a:rPr lang="en-US" sz="3200" b="1" dirty="0"/>
              <a:t> </a:t>
            </a:r>
            <a:r>
              <a:rPr lang="en-US" sz="3200" b="1" dirty="0" err="1"/>
              <a:t>নবম-দশম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 err="1"/>
              <a:t>অধ্যায়ঃ</a:t>
            </a:r>
            <a:r>
              <a:rPr lang="en-US" sz="3200" b="1" dirty="0"/>
              <a:t> </a:t>
            </a:r>
            <a:r>
              <a:rPr lang="en-US" sz="3200" b="1" dirty="0" err="1"/>
              <a:t>চতুর্থ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 err="1"/>
              <a:t>সময়ঃ</a:t>
            </a:r>
            <a:r>
              <a:rPr lang="en-US" sz="3200" b="1" dirty="0"/>
              <a:t> ৪৫ </a:t>
            </a:r>
            <a:r>
              <a:rPr lang="en-US" sz="3200" b="1" dirty="0" err="1"/>
              <a:t>মিনিট</a:t>
            </a:r>
            <a:r>
              <a:rPr lang="en-US" sz="3200" b="1" dirty="0"/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962651" y="1257300"/>
            <a:ext cx="190500" cy="525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11539"/>
          <a:stretch/>
        </p:blipFill>
        <p:spPr>
          <a:xfrm>
            <a:off x="8259580" y="2266950"/>
            <a:ext cx="2743200" cy="2757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8" t="22863" r="32490" b="21856"/>
          <a:stretch/>
        </p:blipFill>
        <p:spPr>
          <a:xfrm rot="5400000">
            <a:off x="1929876" y="2034785"/>
            <a:ext cx="1739093" cy="1566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507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2571" y="149903"/>
            <a:ext cx="2293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561" y="2519543"/>
            <a:ext cx="5653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লাঙ্গল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sz="40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সোমবার</a:t>
            </a:r>
            <a:r>
              <a:rPr lang="en-US" sz="40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কলমটা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9451" y="2519545"/>
            <a:ext cx="457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লাঙ্গল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----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2690" y="239844"/>
            <a:ext cx="3162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55993"/>
            <a:ext cx="12191999" cy="3895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" y="5551992"/>
            <a:ext cx="1249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83" indent="-685783"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0700" y="1723870"/>
            <a:ext cx="7473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783" y="74954"/>
            <a:ext cx="539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129" y="5534561"/>
            <a:ext cx="11605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এসডিএ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গরীব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মেধাবী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87569"/>
            <a:ext cx="12325351" cy="49584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10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49" y="228601"/>
            <a:ext cx="614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160" lvl="2" indent="-685783"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0542841"/>
              </p:ext>
            </p:extLst>
          </p:nvPr>
        </p:nvGraphicFramePr>
        <p:xfrm>
          <a:off x="0" y="1783830"/>
          <a:ext cx="11830050" cy="4659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1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059" y="254833"/>
            <a:ext cx="5096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1362829"/>
            <a:ext cx="12192000" cy="5495171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9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99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900" b="1" dirty="0">
                <a:solidFill>
                  <a:srgbClr val="00B05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</a:t>
            </a:r>
            <a:r>
              <a:rPr lang="en-US" sz="6600" b="1" dirty="0">
                <a:solidFill>
                  <a:srgbClr val="00B05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5400" dirty="0">
                <a:latin typeface="Narkisim" panose="020E0502050101010101" pitchFamily="34" charset="-79"/>
                <a:cs typeface="Narkisim" panose="020E0502050101010101" pitchFamily="34" charset="-79"/>
              </a:rPr>
              <a:t>     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14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3831" y="479687"/>
            <a:ext cx="4721901" cy="8844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" y="1828801"/>
            <a:ext cx="12191999" cy="4857751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14377" lvl="1" indent="-457189">
              <a:buFont typeface="Wingdings" panose="05000000000000000000" pitchFamily="2" charset="2"/>
              <a:buChar char="v"/>
            </a:pPr>
            <a:r>
              <a:rPr lang="en-US" sz="4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১.কারকের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২.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৩.কারক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4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507697" y="239845"/>
            <a:ext cx="3617003" cy="89940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619251"/>
            <a:ext cx="12192000" cy="5238749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189" indent="-457189">
              <a:buClr>
                <a:srgbClr val="00B050"/>
              </a:buClr>
              <a:buSzPct val="125000"/>
              <a:buFont typeface="Wingdings" panose="05000000000000000000" pitchFamily="2" charset="2"/>
              <a:buChar char="q"/>
            </a:pPr>
            <a:r>
              <a:rPr lang="en-US" sz="32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নামপদের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সম্পর্ক,তাকে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564" y="284813"/>
            <a:ext cx="5906125" cy="7195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3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6160886"/>
              </p:ext>
            </p:extLst>
          </p:nvPr>
        </p:nvGraphicFramePr>
        <p:xfrm>
          <a:off x="0" y="1109270"/>
          <a:ext cx="12192000" cy="556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5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12B360-06E7-4F3B-8E80-58071A34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B112B360-06E7-4F3B-8E80-58071A347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7EEB7E-9FAB-467C-9110-23B522C7E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FD7EEB7E-9FAB-467C-9110-23B522C7E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9F98EA-CAA2-483D-B2B1-4658B8781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99F98EA-CAA2-483D-B2B1-4658B8781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407D3F-ACBC-4203-BA5B-310F8328F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D0407D3F-ACBC-4203-BA5B-310F8328F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CFA409-6FE4-4FDC-97EA-51C5CDBEA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6CFA409-6FE4-4FDC-97EA-51C5CDBEA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FD15C9-DCD1-4F3F-AC63-41F14C2CC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14FD15C9-DCD1-4F3F-AC63-41F14C2CC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29B1D0-8C9A-411B-9642-CF2651D24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C729B1D0-8C9A-411B-9642-CF2651D24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B3B7B0-3997-454A-839B-7ABA0926D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34B3B7B0-3997-454A-839B-7ABA0926D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BEADD8-3029-49ED-8F05-5B7A20176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AEBEADD8-3029-49ED-8F05-5B7A20176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82B7C-8F5E-498F-913F-64AC42A69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05482B7C-8F5E-498F-913F-64AC42A69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E48302-B271-48DC-BC31-EC68EED8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96E48302-B271-48DC-BC31-EC68EED87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853F7A-B25A-4F5A-B429-7AA7A0B0D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32853F7A-B25A-4F5A-B429-7AA7A0B0D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6148A-8AE0-4FA9-B1B7-EFF731AF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CBD6148A-8AE0-4FA9-B1B7-EFF731AF8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09863" y="194873"/>
            <a:ext cx="2398427" cy="1049313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713222" y="104932"/>
            <a:ext cx="8559383" cy="1139253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1" y="1470287"/>
            <a:ext cx="6591299" cy="5063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Process 4"/>
          <p:cNvSpPr/>
          <p:nvPr/>
        </p:nvSpPr>
        <p:spPr>
          <a:xfrm>
            <a:off x="0" y="3192904"/>
            <a:ext cx="5410200" cy="3150747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491</Words>
  <Application>Microsoft Office PowerPoint</Application>
  <PresentationFormat>Widescreen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Narkisim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91</cp:revision>
  <dcterms:created xsi:type="dcterms:W3CDTF">2020-01-22T03:33:02Z</dcterms:created>
  <dcterms:modified xsi:type="dcterms:W3CDTF">2020-01-28T04:21:36Z</dcterms:modified>
</cp:coreProperties>
</file>