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0" r:id="rId3"/>
    <p:sldId id="261" r:id="rId4"/>
    <p:sldId id="262" r:id="rId5"/>
    <p:sldId id="264" r:id="rId6"/>
    <p:sldId id="265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24ED3-DF86-4506-B66F-A9A78DA73763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A394C-8ED0-4AD9-A52C-BA375BDC7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6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A394C-8ED0-4AD9-A52C-BA375BDC701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59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bn-IN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 smtClean="0">
                <a:latin typeface="NikoshBAN" pitchFamily="2" charset="0"/>
                <a:cs typeface="NikoshBAN" pitchFamily="2" charset="0"/>
              </a:rPr>
              <a:t>সকল কে শুভেচ্ছা</a:t>
            </a:r>
            <a:endParaRPr lang="en-US" sz="7200" dirty="0"/>
          </a:p>
        </p:txBody>
      </p:sp>
      <p:pic>
        <p:nvPicPr>
          <p:cNvPr id="4" name="Content Placeholder 3" descr="flower-wallpaper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410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ss americ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400M-19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bn-IN" sz="66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দলীয় ভাবে জব তৈরী করতে পারবে ।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দলীয় ভাবে ফেব্রিকেশন  করতে পারবে ।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ওয়েল্ডিং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বলতে কি বুঝ ?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ফেব্রিকেশন বলতে কি বুঝ ?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ওয়েল্ডিং ও ফেব্রিকেশন ট্রেডের ৩টি কর্মক্ষেএ উল্লেখ কর 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bn-IN" sz="8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bn-IN" sz="9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just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ওয়েল্ডিং ও ফেব্রিকেশনের মাধ্যমে তৈরী করতে পারবে এমন ১০টি আসবাবপাত্রের নাম লিখ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latin typeface="NikoshBAN" pitchFamily="2" charset="0"/>
                <a:cs typeface="NikoshBAN" pitchFamily="2" charset="0"/>
              </a:rPr>
            </a:br>
            <a:r>
              <a:rPr lang="bn-IN" sz="11500" b="1" dirty="0" smtClean="0">
                <a:latin typeface="NikoshBAN" pitchFamily="2" charset="0"/>
                <a:cs typeface="NikoshBAN" pitchFamily="2" charset="0"/>
              </a:rPr>
              <a:t>সকল কে ধন্যবাদ</a:t>
            </a:r>
            <a:endParaRPr lang="en-US" sz="115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gifs-thank-you-5603949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002060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l"/>
            <a: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মোঃ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রমিজ উদ্দিন</a:t>
            </a:r>
            <a: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সিনিয়র ট্রেড</a:t>
            </a:r>
            <a: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ইন্সট্রাক্টর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ইন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মেকানিক্যাল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ইঞ্জিনিয়ার</a:t>
            </a:r>
            <a:r>
              <a:rPr lang="en-US" sz="280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80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দাউদকান্দি আদর্শ উচ্চ বিদ্যালয়</a:t>
            </a:r>
            <a: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দাউদকান্দি , কুমিল্লা।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ramiz.rounak@gmail.com</a:t>
            </a:r>
            <a: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b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sz="28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0" y="3657600"/>
            <a:ext cx="327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বিষয় –</a:t>
            </a:r>
            <a:r>
              <a:rPr lang="bn-BD" sz="240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জেনারেল মেকানিক্স -</a:t>
            </a:r>
            <a:r>
              <a:rPr lang="bn-IN" sz="240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(প্রথম পত্র )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2400" dirty="0" smtClean="0">
                <a:latin typeface="NikoshBAN" pitchFamily="2" charset="0"/>
                <a:cs typeface="NikoshBAN" pitchFamily="2" charset="0"/>
              </a:rPr>
            </a:br>
            <a:r>
              <a:rPr lang="bn-IN" sz="240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শ্রেণিঃনবম </a:t>
            </a:r>
            <a: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সময়ঃ৫০ মি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3999" cy="132343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bn-IN" sz="8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7030A0"/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ওয়েল্ডিং ও ফেব্রিকেশন ট্রেডের ব্যাপ্তি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 flipH="1" flipV="1">
            <a:off x="3886200" y="3886200"/>
            <a:ext cx="5257800" cy="2971800"/>
          </a:xfrm>
        </p:spPr>
      </p:pic>
      <p:pic>
        <p:nvPicPr>
          <p:cNvPr id="7" name="Picture 6" descr="stainless-weld-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1" y="2819400"/>
            <a:ext cx="3809999" cy="2133600"/>
          </a:xfrm>
          <a:prstGeom prst="rect">
            <a:avLst/>
          </a:prstGeom>
        </p:spPr>
      </p:pic>
      <p:pic>
        <p:nvPicPr>
          <p:cNvPr id="8" name="Picture 7" descr="tig-welding-steel-welderseries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1142996"/>
            <a:ext cx="3810000" cy="1600201"/>
          </a:xfrm>
          <a:prstGeom prst="rect">
            <a:avLst/>
          </a:prstGeom>
        </p:spPr>
      </p:pic>
      <p:pic>
        <p:nvPicPr>
          <p:cNvPr id="9" name="Picture 8" descr="3G_FCAW_Cap_Weld_Slag_Peeli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0" y="4982161"/>
            <a:ext cx="3810000" cy="1875839"/>
          </a:xfrm>
          <a:prstGeom prst="rect">
            <a:avLst/>
          </a:prstGeom>
        </p:spPr>
      </p:pic>
      <p:pic>
        <p:nvPicPr>
          <p:cNvPr id="10" name="Picture 9" descr="A400M-196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886200" y="1143000"/>
            <a:ext cx="52578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ওয়েল্ডিং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ও  ফেব্রিকেশন এর সংগা বলতে পারবে 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ওয়েল্ডিং ও  ফেব্রিকেশন এর পার্থক্য উল্লেখ করেত পারবে।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ওয়েল্ডিং ও  ফেব্রিকেশন পদ্ব্বতি বর্ননা করতে পারবে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ওয়েল্ডিং এর পূর্বে প্রস্তুতি</a:t>
            </a:r>
            <a:endParaRPr lang="en-US" sz="6600" dirty="0"/>
          </a:p>
        </p:txBody>
      </p:sp>
      <p:pic>
        <p:nvPicPr>
          <p:cNvPr id="4" name="Content Placeholder 3" descr="Types of Welding Join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6600" y="1524000"/>
            <a:ext cx="5867400" cy="5334000"/>
          </a:xfrm>
        </p:spPr>
      </p:pic>
      <p:pic>
        <p:nvPicPr>
          <p:cNvPr id="5" name="Picture 4" descr="welding_guide_s~__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0"/>
            <a:ext cx="3252799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ওয়েল্ডিং এর ব্যবহার</a:t>
            </a:r>
            <a:endParaRPr lang="en-US" sz="8000" dirty="0"/>
          </a:p>
        </p:txBody>
      </p:sp>
      <p:pic>
        <p:nvPicPr>
          <p:cNvPr id="4" name="Content Placeholder 3" descr="bargeweld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200" y="4267200"/>
            <a:ext cx="5638800" cy="2590800"/>
          </a:xfrm>
        </p:spPr>
      </p:pic>
      <p:pic>
        <p:nvPicPr>
          <p:cNvPr id="5" name="Picture 4" descr="large_ben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47800"/>
            <a:ext cx="3429000" cy="2438400"/>
          </a:xfrm>
          <a:prstGeom prst="rect">
            <a:avLst/>
          </a:prstGeom>
        </p:spPr>
      </p:pic>
      <p:pic>
        <p:nvPicPr>
          <p:cNvPr id="6" name="Picture 5" descr="Ship-Hull-Weld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1447800"/>
            <a:ext cx="5638800" cy="2743200"/>
          </a:xfrm>
          <a:prstGeom prst="rect">
            <a:avLst/>
          </a:prstGeom>
        </p:spPr>
      </p:pic>
      <p:pic>
        <p:nvPicPr>
          <p:cNvPr id="7" name="Picture 6" descr="shipyard-welding-wrought-iron-consultants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73732"/>
            <a:ext cx="3429000" cy="2884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G_FCAW_Cap_Weld_Clean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114799" cy="3390900"/>
          </a:xfrm>
        </p:spPr>
      </p:pic>
      <p:pic>
        <p:nvPicPr>
          <p:cNvPr id="5" name="Picture 4" descr="100_58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4114800" cy="3429000"/>
          </a:xfrm>
          <a:prstGeom prst="rect">
            <a:avLst/>
          </a:prstGeom>
        </p:spPr>
      </p:pic>
      <p:pic>
        <p:nvPicPr>
          <p:cNvPr id="7" name="Picture 6" descr="P20701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2743200"/>
            <a:ext cx="4953000" cy="1981200"/>
          </a:xfrm>
          <a:prstGeom prst="rect">
            <a:avLst/>
          </a:prstGeom>
        </p:spPr>
      </p:pic>
      <p:pic>
        <p:nvPicPr>
          <p:cNvPr id="8" name="Picture 7" descr="stainless-weld-lar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0"/>
            <a:ext cx="4953000" cy="2668524"/>
          </a:xfrm>
          <a:prstGeom prst="rect">
            <a:avLst/>
          </a:prstGeom>
        </p:spPr>
      </p:pic>
      <p:pic>
        <p:nvPicPr>
          <p:cNvPr id="9" name="Picture 8" descr="tig-welding-steel-welderseries-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0" y="4800600"/>
            <a:ext cx="49530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ফেব্রিকেশন</a:t>
            </a:r>
            <a:endParaRPr lang="en-US" sz="6000" dirty="0"/>
          </a:p>
        </p:txBody>
      </p:sp>
      <p:pic>
        <p:nvPicPr>
          <p:cNvPr id="4" name="Content Placeholder 3" descr="777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4495800" y="1219200"/>
            <a:ext cx="4648200" cy="2971800"/>
          </a:xfrm>
        </p:spPr>
      </p:pic>
      <p:pic>
        <p:nvPicPr>
          <p:cNvPr id="5" name="Picture 4" descr="0013729e4358097f6d5e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3886200"/>
            <a:ext cx="4343400" cy="2971800"/>
          </a:xfrm>
          <a:prstGeom prst="rect">
            <a:avLst/>
          </a:prstGeom>
        </p:spPr>
      </p:pic>
      <p:pic>
        <p:nvPicPr>
          <p:cNvPr id="6" name="Picture 5" descr="bacrash5DM1801_428x216_to_468x3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495800" y="4267200"/>
            <a:ext cx="4648200" cy="2590800"/>
          </a:xfrm>
          <a:prstGeom prst="rect">
            <a:avLst/>
          </a:prstGeom>
        </p:spPr>
      </p:pic>
      <p:pic>
        <p:nvPicPr>
          <p:cNvPr id="7" name="Picture 6" descr="shiprepair2-for-web-large.jp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2" y="1143000"/>
            <a:ext cx="4419602" cy="2675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fsb_story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106</Words>
  <Application>Microsoft Office PowerPoint</Application>
  <PresentationFormat>On-screen Show (4:3)</PresentationFormat>
  <Paragraphs>24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NikoshBAN</vt:lpstr>
      <vt:lpstr>Office Theme</vt:lpstr>
      <vt:lpstr> সকল কে শুভেচ্ছা</vt:lpstr>
      <vt:lpstr>       মোঃ রমিজ উদ্দিন সিনিয়র ট্রেড ইন্সট্রাক্টর  বি এস সি ইন মেকানিক্যাল ইঞ্জিনিয়ার  দাউদকান্দি আদর্শ উচ্চ বিদ্যালয়  দাউদকান্দি , কুমিল্লা। ramiz.rounak@gmail.com   </vt:lpstr>
      <vt:lpstr>ওয়েল্ডিং ও ফেব্রিকেশন ট্রেডের ব্যাপ্তি</vt:lpstr>
      <vt:lpstr>শিখনফল</vt:lpstr>
      <vt:lpstr>ওয়েল্ডিং এর পূর্বে প্রস্তুতি</vt:lpstr>
      <vt:lpstr>ওয়েল্ডিং এর ব্যবহার</vt:lpstr>
      <vt:lpstr>PowerPoint Presentation</vt:lpstr>
      <vt:lpstr>ফেব্রিকেশন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মূল্যায়ন</vt:lpstr>
      <vt:lpstr>বাড়ির কাজ</vt:lpstr>
      <vt:lpstr> সকল কে ধন্যবাদ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RamizSir</cp:lastModifiedBy>
  <cp:revision>54</cp:revision>
  <dcterms:created xsi:type="dcterms:W3CDTF">2006-08-16T00:00:00Z</dcterms:created>
  <dcterms:modified xsi:type="dcterms:W3CDTF">2019-11-22T12:46:39Z</dcterms:modified>
</cp:coreProperties>
</file>