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738848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err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Shonar Bangla" panose="02020603050405020304" pitchFamily="18" charset="0"/>
                <a:cs typeface="Shonar Bangla" panose="02020603050405020304" pitchFamily="18" charset="0"/>
              </a:rPr>
              <a:t>স্বাগতম</a:t>
            </a:r>
            <a:endParaRPr lang="en-GB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5" y="1828800"/>
            <a:ext cx="6680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6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09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প্রজনন শিল্প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1" y="2982008"/>
            <a:ext cx="4040929" cy="28732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945704"/>
            <a:ext cx="3701377" cy="26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634425"/>
            <a:ext cx="318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নিষ্কাশন শিল্প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51364"/>
            <a:ext cx="3133030" cy="2185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79073"/>
            <a:ext cx="3056412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8327" y="967509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নির্মাণ শিল্প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14600"/>
            <a:ext cx="2800350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55201"/>
            <a:ext cx="2590800" cy="194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327" y="1182331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উৎপাদন শিল্প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0" y="2880756"/>
            <a:ext cx="3788229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745" y="2789712"/>
            <a:ext cx="3707255" cy="268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066800"/>
            <a:ext cx="2364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সেবা শিল্প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96439"/>
            <a:ext cx="3631274" cy="20613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40802"/>
            <a:ext cx="3352799" cy="211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163" y="784875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বানিজ্য কি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92473"/>
            <a:ext cx="3810000" cy="24986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16481"/>
            <a:ext cx="3504842" cy="256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494" y="22860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আমরা</a:t>
            </a:r>
            <a:r>
              <a:rPr lang="bn-IN" sz="3200" dirty="0"/>
              <a:t> </a:t>
            </a:r>
            <a:r>
              <a:rPr lang="bn-IN" sz="3200" dirty="0" smtClean="0"/>
              <a:t>এখন বানিজ্য এবং এর কাজ সম্পর্কে জানব।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65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914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পণ্য বিনিময়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18" y="2362200"/>
            <a:ext cx="4953000" cy="277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4292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পরিবহন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05075"/>
            <a:ext cx="3048000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05075"/>
            <a:ext cx="30194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189865"/>
            <a:ext cx="288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গুদামজাতকরণ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2586037"/>
            <a:ext cx="2714625" cy="2138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962" y="280035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4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579" y="588818"/>
            <a:ext cx="40655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bn-IN" sz="32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ও পাঠ </a:t>
            </a:r>
            <a:r>
              <a:rPr lang="as-IN" sz="32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32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32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32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647" y="1371600"/>
            <a:ext cx="2057400" cy="2286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2E1FEE9-8F7C-40E0-AE33-AE1A0DE48791}"/>
              </a:ext>
            </a:extLst>
          </p:cNvPr>
          <p:cNvSpPr/>
          <p:nvPr/>
        </p:nvSpPr>
        <p:spPr>
          <a:xfrm>
            <a:off x="762000" y="4038600"/>
            <a:ext cx="39859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মাইনুল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সরকার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সহকারি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আইসিটি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মাঝিড়া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মডেল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বিদ্যালয়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মাঝিড়া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শাজাহানপুর-বগুড়া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</a:p>
          <a:p>
            <a:pPr algn="ctr"/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মোবাইল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০১৭২৪৬২৩৬৮৪</a:t>
            </a:r>
          </a:p>
          <a:p>
            <a:pPr algn="ctr"/>
            <a:endParaRPr lang="bn-BD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4010891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নবম শ্রেণি</a:t>
            </a:r>
          </a:p>
          <a:p>
            <a:r>
              <a:rPr lang="bn-IN" sz="2400" dirty="0" smtClean="0"/>
              <a:t>ব্যবসায় উদ্যোগ</a:t>
            </a:r>
          </a:p>
          <a:p>
            <a:r>
              <a:rPr lang="bn-IN" sz="2400" dirty="0" smtClean="0"/>
              <a:t>প্রথম অধ্যায়</a:t>
            </a:r>
          </a:p>
          <a:p>
            <a:r>
              <a:rPr lang="bn-IN" sz="2400" dirty="0" smtClean="0"/>
              <a:t>সময় </a:t>
            </a:r>
            <a:r>
              <a:rPr lang="bn-IN" sz="2400" dirty="0" smtClean="0"/>
              <a:t>৪৫ মিনিট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23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9144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বিজ্ঞাপন</a:t>
            </a:r>
            <a:endParaRPr lang="en-GB" sz="32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2619375" cy="2000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62199"/>
            <a:ext cx="2466975" cy="1993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62200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9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99563"/>
            <a:ext cx="31662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প্রত্যক্ষ সেবা 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2421345" cy="24213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02" y="1283420"/>
            <a:ext cx="2619375" cy="2421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396960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মুনাফার উদ্দেশ্যে স্বাধীন পেষায় নিয়োজিত বিভিন্ন সেবাকর্মের নাম, প্রত্যক্ষ সেবা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18161" y="48006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যেমনঃ ডাক্তারি,প্রকৌশলবৃত্তি, আইনবৃত্তি,বিউটিপার্লার,খাবার হোটেল,পরিবহণ, ইত্তাদি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85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985114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একক কাজ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057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       </a:t>
            </a:r>
            <a:r>
              <a:rPr lang="bn-IN" sz="3200" dirty="0" smtClean="0"/>
              <a:t>শিল্প কি?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08733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গদামজাতকরণ কাকে বলে?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8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50332"/>
            <a:ext cx="205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69673" y="1533233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      </a:t>
            </a:r>
            <a:r>
              <a:rPr lang="bn-IN" sz="2000" dirty="0" smtClean="0"/>
              <a:t>লাল দল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শিল্পের শ্রেণি বিভাগ দেখাও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41964" y="300643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সবুজ দল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733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ব্যবসায়ের আওতা ও প্রকারভেদ দেখাও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32166" y="4495800"/>
            <a:ext cx="224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স</a:t>
            </a:r>
            <a:r>
              <a:rPr lang="en-GB" sz="2000" dirty="0" err="1">
                <a:latin typeface="NikoshBAN"/>
              </a:rPr>
              <a:t>ময়ঃ</a:t>
            </a:r>
            <a:r>
              <a:rPr lang="en-GB" sz="2000" dirty="0">
                <a:latin typeface="NikoshBAN"/>
              </a:rPr>
              <a:t> </a:t>
            </a:r>
            <a:r>
              <a:rPr lang="bn-IN" sz="2000" dirty="0">
                <a:latin typeface="NikoshBAN"/>
              </a:rPr>
              <a:t>৫</a:t>
            </a:r>
            <a:r>
              <a:rPr lang="en-GB" sz="2000" dirty="0">
                <a:latin typeface="NikoshBAN"/>
              </a:rPr>
              <a:t> </a:t>
            </a:r>
            <a:r>
              <a:rPr lang="en-GB" sz="2000" dirty="0" err="1">
                <a:latin typeface="NikoshBAN"/>
              </a:rPr>
              <a:t>মিনিট</a:t>
            </a: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992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14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31127" y="1899699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শিল্প কত প্রকার </a:t>
            </a:r>
            <a:r>
              <a:rPr lang="bn-IN" sz="2400" dirty="0" smtClean="0"/>
              <a:t>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971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(ক) দুই প্রকার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01573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(খ) তিন প্রকার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8568" y="3581400"/>
            <a:ext cx="2130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(</a:t>
            </a:r>
            <a:r>
              <a:rPr lang="bn-IN" sz="2000" dirty="0" smtClean="0"/>
              <a:t>গ) পাঁচ প্রকার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657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(ঘ) সাত প্রকার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4267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(</a:t>
            </a:r>
            <a:r>
              <a:rPr lang="bn-IN" sz="2000" dirty="0" smtClean="0">
                <a:solidFill>
                  <a:srgbClr val="00B050"/>
                </a:solidFill>
              </a:rPr>
              <a:t>গ</a:t>
            </a:r>
            <a:r>
              <a:rPr lang="bn-IN" sz="2000" dirty="0">
                <a:solidFill>
                  <a:srgbClr val="00B050"/>
                </a:solidFill>
              </a:rPr>
              <a:t>) পাঁচ প্রকার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1191" y="838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ব্যবসায়ের ফলে বাড়ে-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01191" y="1828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i</a:t>
            </a:r>
            <a:r>
              <a:rPr lang="en-US" sz="2000" dirty="0" smtClean="0"/>
              <a:t>.</a:t>
            </a:r>
            <a:r>
              <a:rPr lang="bn-IN" sz="2000" dirty="0" smtClean="0"/>
              <a:t> অর্থনৈতিক কর্মকাণ্ডের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01191" y="2498284"/>
            <a:ext cx="3886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ii.</a:t>
            </a:r>
            <a:r>
              <a:rPr lang="bn-IN" sz="2000" dirty="0"/>
              <a:t> লেনদেনের</a:t>
            </a:r>
            <a:endParaRPr lang="en-US" sz="2000" dirty="0"/>
          </a:p>
          <a:p>
            <a:r>
              <a:rPr lang="bn-IN" dirty="0" smtClean="0"/>
              <a:t>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8846" y="312838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iii.</a:t>
            </a:r>
            <a:r>
              <a:rPr lang="bn-IN" sz="2000" dirty="0" smtClean="0"/>
              <a:t> মূল্ধনের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740727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নিচের কোনটি সঠিক 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52255" y="443498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(</a:t>
            </a:r>
            <a:r>
              <a:rPr lang="bn-IN" sz="2400" dirty="0" smtClean="0"/>
              <a:t>ক)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bn-IN" sz="2400" dirty="0"/>
              <a:t>ও</a:t>
            </a:r>
            <a:r>
              <a:rPr lang="bn-IN" sz="2400" dirty="0" smtClean="0"/>
              <a:t> </a:t>
            </a:r>
            <a:r>
              <a:rPr lang="en-US" sz="2400" dirty="0" smtClean="0"/>
              <a:t>ii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4496544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(খ) </a:t>
            </a:r>
            <a:r>
              <a:rPr lang="en-US" sz="2400" dirty="0" err="1" smtClean="0"/>
              <a:t>i</a:t>
            </a:r>
            <a:r>
              <a:rPr lang="bn-IN" sz="2400" dirty="0"/>
              <a:t>ও</a:t>
            </a:r>
            <a:r>
              <a:rPr lang="en-US" sz="2400" dirty="0" smtClean="0"/>
              <a:t> </a:t>
            </a:r>
            <a:r>
              <a:rPr lang="en-US" sz="2400" dirty="0"/>
              <a:t>iii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52255" y="4958209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(গ) </a:t>
            </a:r>
            <a:r>
              <a:rPr lang="en-US" sz="2400" dirty="0" smtClean="0"/>
              <a:t>ii </a:t>
            </a:r>
            <a:r>
              <a:rPr lang="bn-IN" sz="2400" dirty="0" smtClean="0"/>
              <a:t>ও</a:t>
            </a:r>
            <a:r>
              <a:rPr lang="en-US" sz="2400" dirty="0" smtClean="0"/>
              <a:t>   </a:t>
            </a:r>
            <a:r>
              <a:rPr lang="en-US" sz="2400" dirty="0"/>
              <a:t>iii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0100" y="4958209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(ঘ) </a:t>
            </a:r>
            <a:r>
              <a:rPr lang="en-US" sz="2400" dirty="0" err="1" smtClean="0"/>
              <a:t>i,ii</a:t>
            </a:r>
            <a:r>
              <a:rPr lang="en-US" sz="2400" dirty="0" smtClean="0"/>
              <a:t> </a:t>
            </a:r>
            <a:r>
              <a:rPr lang="bn-IN" sz="2400" dirty="0"/>
              <a:t>ও</a:t>
            </a:r>
            <a:r>
              <a:rPr lang="en-US" sz="2400" dirty="0" smtClean="0"/>
              <a:t>   </a:t>
            </a:r>
            <a:r>
              <a:rPr lang="en-US" sz="2400" dirty="0"/>
              <a:t>iii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638800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92D050"/>
                </a:solidFill>
              </a:rPr>
              <a:t>উত্তরঃ </a:t>
            </a:r>
            <a:r>
              <a:rPr lang="bn-IN" sz="2400" dirty="0">
                <a:solidFill>
                  <a:srgbClr val="92D050"/>
                </a:solidFill>
              </a:rPr>
              <a:t>ঘ) </a:t>
            </a:r>
            <a:r>
              <a:rPr lang="en-US" sz="2400" dirty="0" err="1">
                <a:solidFill>
                  <a:srgbClr val="92D050"/>
                </a:solidFill>
              </a:rPr>
              <a:t>i,ii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bn-IN" sz="2400" dirty="0">
                <a:solidFill>
                  <a:srgbClr val="92D050"/>
                </a:solidFill>
              </a:rPr>
              <a:t>ও</a:t>
            </a:r>
            <a:r>
              <a:rPr lang="en-US" sz="2400" dirty="0">
                <a:solidFill>
                  <a:srgbClr val="92D050"/>
                </a:solidFill>
              </a:rPr>
              <a:t>   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9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0" y="934744"/>
            <a:ext cx="2209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5356" y="23622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গুদামজাতকণের মাধ্যমে কোন কোন বাধা দূর করা যায় ব্যাখ্যা কর।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6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62000"/>
            <a:ext cx="5181600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4953000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/>
              <a:t>ধন্যবাদ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887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149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এসো কিছু ছবি দেখি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791" y="990600"/>
            <a:ext cx="3073362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51074"/>
            <a:ext cx="3581400" cy="2084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63" y="3594886"/>
            <a:ext cx="3581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219200"/>
            <a:ext cx="4495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/>
              <a:t>আজকের</a:t>
            </a:r>
            <a:r>
              <a:rPr lang="en-GB" sz="4000" dirty="0"/>
              <a:t> </a:t>
            </a:r>
            <a:r>
              <a:rPr lang="en-GB" sz="4000" dirty="0" err="1"/>
              <a:t>পাঠ</a:t>
            </a:r>
            <a:endParaRPr lang="en-GB" sz="40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533403"/>
            <a:ext cx="3733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য়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চ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ি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00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93337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শিখনফল</a:t>
            </a:r>
            <a:endParaRPr lang="en-GB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209800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বলতে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করতে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ব্যবসায়ের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প্রকারভেদ বর্ণনা করতে পারবে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en-GB" sz="2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GB" sz="2400" b="1" dirty="0" err="1" smtClean="0"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GB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র্ণনা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াণিজ্যের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ধা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র্ণ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ে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b="1" dirty="0" smtClean="0">
                <a:latin typeface="NikoshBAN" pitchFamily="2" charset="0"/>
                <a:cs typeface="NikoshBAN" pitchFamily="2" charset="0"/>
              </a:rPr>
              <a:t>।                                                             </a:t>
            </a:r>
            <a:endParaRPr lang="en-GB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GB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en-GB" sz="2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GB" sz="2400" b="1" dirty="0" err="1" smtClean="0"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GB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ধা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ভ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হ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হ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র্ণ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ে </a:t>
            </a:r>
            <a:r>
              <a:rPr lang="en-GB" sz="24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30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09600"/>
            <a:ext cx="365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ব্যবসায়</a:t>
            </a:r>
            <a:r>
              <a:rPr lang="en-US" sz="3200" dirty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ea typeface="Times New Roman" pitchFamily="18" charset="0"/>
                <a:cs typeface="NikoshBAN" pitchFamily="2" charset="0"/>
              </a:rPr>
              <a:t>কী</a:t>
            </a:r>
            <a:r>
              <a:rPr lang="en-US" dirty="0"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4910" y="1667170"/>
            <a:ext cx="5829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সাধার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ণ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 মুনাফা অর্জনের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জ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ন্য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দঃবৈধ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অর্থনৈতিক কর্মকাণ্ডকে ব্যবসায় বলে।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124200"/>
            <a:ext cx="737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আই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ৈধ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ঠিক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াশাপাশি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থাক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দায়ব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্ধতা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5984" y="457200"/>
            <a:ext cx="47200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ব্যবসায় এর প্রকারভেদ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962400" y="1600200"/>
            <a:ext cx="2104655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ব্যবসায়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42985" y="26683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9040" y="3863775"/>
            <a:ext cx="1631374" cy="860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বানিজ্য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629400" y="3861796"/>
            <a:ext cx="1600200" cy="860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প্রত্যক্ষ সেবা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33710" y="3879609"/>
            <a:ext cx="1752600" cy="860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শিল্প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9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শিল্প কি 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81299" y="944717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যে প্রকৃয়ায় প্রাকৃ্তিক সম্পদ আহরণ করে যন্ত্র ও শ্রমের মাধ্যমে প্রকৃয়াজাত  করণ করে ব্যব্যবহার উপযোগি করার প্রকৃয়াকে শিল্প বলে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75" y="2819399"/>
            <a:ext cx="3057401" cy="2836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19400"/>
            <a:ext cx="3103418" cy="283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7629" y="762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শিল্পের প্রকারভেদ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29" y="1862676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প্রজনন শিল্প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88674" y="256308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নির্মাণ শিল্প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78729" y="3146041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নিষ্কাশ্ন</a:t>
            </a:r>
            <a:r>
              <a:rPr lang="bn-IN" dirty="0" smtClean="0"/>
              <a:t> </a:t>
            </a:r>
            <a:r>
              <a:rPr lang="bn-IN" sz="2400" dirty="0" smtClean="0"/>
              <a:t>শিল্প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78729" y="378189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উৎপাদন</a:t>
            </a:r>
            <a:r>
              <a:rPr lang="bn-IN" dirty="0" smtClean="0"/>
              <a:t> </a:t>
            </a:r>
            <a:r>
              <a:rPr lang="bn-IN" sz="2400" dirty="0" smtClean="0"/>
              <a:t>শিল্প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14700" y="438009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প্রতক্ষ্য সেবামূলক শিল্প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68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415</Words>
  <Application>Microsoft Office PowerPoint</Application>
  <PresentationFormat>On-screen Show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MAINUL ISLAM</dc:creator>
  <cp:lastModifiedBy>MAINUL ISLAM</cp:lastModifiedBy>
  <cp:revision>59</cp:revision>
  <dcterms:created xsi:type="dcterms:W3CDTF">2006-08-16T00:00:00Z</dcterms:created>
  <dcterms:modified xsi:type="dcterms:W3CDTF">2020-01-28T14:50:20Z</dcterms:modified>
</cp:coreProperties>
</file>