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82" r:id="rId22"/>
    <p:sldId id="287" r:id="rId23"/>
    <p:sldId id="285" r:id="rId24"/>
    <p:sldId id="286" r:id="rId25"/>
    <p:sldId id="284" r:id="rId26"/>
    <p:sldId id="288" r:id="rId27"/>
    <p:sldId id="291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98E9-9BB2-4379-A33A-03D649B80412}" type="datetimeFigureOut">
              <a:rPr lang="en-US" smtClean="0"/>
              <a:pPr/>
              <a:t>26-Jun-19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1757-5A66-4ECB-AE94-66CAB791A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6"/>
            <a:ext cx="9144000" cy="6825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" y="32826"/>
            <a:ext cx="890106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5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82"/>
            <a:ext cx="5967413" cy="4501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152400"/>
            <a:ext cx="3048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257800"/>
            <a:ext cx="561131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র বানাই।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044" y="5212140"/>
            <a:ext cx="13003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3528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22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036E-6 L 0.69948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228600"/>
            <a:ext cx="5697940" cy="26943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096000" y="0"/>
            <a:ext cx="3048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ডাকে, ঘ্যাঙ ঘ্যাঙ!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139" y="5212140"/>
            <a:ext cx="1890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9" y="3581400"/>
            <a:ext cx="1804651" cy="1299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12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3774E-6 L 0.72847 -0.229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24" y="-11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482" y="76200"/>
            <a:ext cx="9040318" cy="1295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শিক্ষকের গল্প বলা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82" y="6197025"/>
            <a:ext cx="90403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মায়ের কাছে পড়তে বসেছে ঈশিতা।------------ব্যা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ডাকে, ঘ্যাঙ ঘ্যাঙ!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47800"/>
            <a:ext cx="8877300" cy="4524375"/>
            <a:chOff x="0" y="1447800"/>
            <a:chExt cx="8877300" cy="45243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2781300" cy="21240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475" y="1447800"/>
              <a:ext cx="2828925" cy="214312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850" y="1447800"/>
              <a:ext cx="2800350" cy="21336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886200"/>
              <a:ext cx="2771775" cy="20859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886199"/>
              <a:ext cx="5829300" cy="20859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4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2140"/>
            <a:ext cx="458574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লম ধরি।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682" y="1394937"/>
            <a:ext cx="431591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বর পড়ি।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02340"/>
            <a:ext cx="4585741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 ভাঙাই।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658" y="3002340"/>
            <a:ext cx="4280941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র বানাই।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2" y="4678740"/>
            <a:ext cx="8964118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ডাকে, ঘ্যা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ঘ্যা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!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64403"/>
            <a:ext cx="561131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ছন্দে ছন্দে পাঠ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57400"/>
            <a:ext cx="883920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ের পাঠ</a:t>
            </a:r>
            <a:endParaRPr lang="en-US" sz="13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" y="0"/>
            <a:ext cx="9172575" cy="684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04800" y="152400"/>
            <a:ext cx="8458200" cy="1752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267200"/>
            <a:ext cx="918920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পাঠ্য বইয়ের ২০ পৃষ্ঠা বের কর।</a:t>
            </a:r>
            <a:endParaRPr lang="en-US" sz="8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"/>
            <a:ext cx="8077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ছবি দেখে শব্দ ও বর্ণ বলা</a:t>
            </a:r>
            <a:endParaRPr lang="en-US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033" y="3813942"/>
            <a:ext cx="4695967" cy="2891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9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199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399"/>
            <a:ext cx="4724400" cy="28080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0532" y="3544937"/>
            <a:ext cx="2024913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33400"/>
            <a:ext cx="2024913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3810000"/>
            <a:ext cx="6019800" cy="304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3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07"/>
            <a:ext cx="5648609" cy="375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4001" y="3544937"/>
            <a:ext cx="1686680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7045" y="-76200"/>
            <a:ext cx="1686680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3862369"/>
            <a:ext cx="5619466" cy="29956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410200" cy="3600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45258" y="3544937"/>
            <a:ext cx="1596912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8303" y="228600"/>
            <a:ext cx="1596912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3862369"/>
            <a:ext cx="5619466" cy="29956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56368" cy="3862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657600"/>
            <a:ext cx="2194832" cy="3770263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3368" y="0"/>
            <a:ext cx="1603323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1"/>
            <a:ext cx="4191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96143"/>
            <a:ext cx="8077200" cy="400109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োঃ মোস্তফা কামাল </a:t>
            </a:r>
            <a:endParaRPr lang="en-US" sz="60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শিকড়ী 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সাতক্ষীরা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, সাতক্ষীরা।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bondhon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002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3862369"/>
            <a:ext cx="5619466" cy="29956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4191000" cy="3748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364" y="3544937"/>
            <a:ext cx="1705915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1038" y="76200"/>
            <a:ext cx="1705915" cy="3770263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239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962400"/>
            <a:ext cx="6905767" cy="2743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endParaRPr lang="en-US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22" y="152400"/>
            <a:ext cx="3288578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91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3942"/>
            <a:ext cx="8534400" cy="2891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3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রগোশ</a:t>
            </a:r>
            <a:endParaRPr lang="en-US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4" y="159224"/>
            <a:ext cx="43815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3942"/>
            <a:ext cx="8610600" cy="2891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োলাপ</a:t>
            </a:r>
            <a:endParaRPr lang="en-US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7" y="172872"/>
            <a:ext cx="4689943" cy="33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813942"/>
            <a:ext cx="6905767" cy="2891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োড়া</a:t>
            </a:r>
            <a:endParaRPr lang="en-US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18" y="228600"/>
            <a:ext cx="4739982" cy="319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233" y="3813942"/>
            <a:ext cx="8620267" cy="2891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23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23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endParaRPr lang="en-US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54" y="457200"/>
            <a:ext cx="4619946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3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133600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276600"/>
            <a:ext cx="12192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419600"/>
            <a:ext cx="1219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715000"/>
            <a:ext cx="1219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3363351"/>
            <a:ext cx="3048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0775" y="4419600"/>
            <a:ext cx="3048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1130691"/>
            <a:ext cx="3048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0775" y="5715000"/>
            <a:ext cx="3048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2266071"/>
            <a:ext cx="3048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76200"/>
            <a:ext cx="6324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মিলকরন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6503E-6 L 0.40833 0.349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7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2766E-6 L 0.40833 0.33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6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21184E-6 L 0.41667 -0.29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4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53284E-6 L 0.41667 0.172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3136E-6 L 0.41667 -0.5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5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1" animBg="1"/>
      <p:bldP spid="5" grpId="1" animBg="1"/>
      <p:bldP spid="6" grpId="1" animBg="1"/>
      <p:bldP spid="7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"/>
            <a:ext cx="6324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শব্দ বল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067800" cy="54864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1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219200"/>
            <a:ext cx="8991600" cy="54864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219200"/>
            <a:ext cx="8991600" cy="54864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9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219200"/>
            <a:ext cx="8991600" cy="55626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067800" cy="57150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607592"/>
            <a:ext cx="2971800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81000"/>
            <a:ext cx="6324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লুকোচুরি খেলা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6057" y="1653085"/>
            <a:ext cx="27432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305869"/>
            <a:ext cx="28194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600200"/>
            <a:ext cx="28194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4794" y="4479878"/>
            <a:ext cx="28194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419600"/>
            <a:ext cx="28194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46304"/>
            <a:ext cx="8224838" cy="52638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4267200"/>
            <a:ext cx="8305800" cy="21336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16340"/>
            <a:ext cx="57912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612410"/>
            <a:ext cx="8077200" cy="372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শ্রেণি:- প্রথম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বিষয়:- বাংলা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শিরোনাম:-ব্যঞ্জনবর্ণ (বর্ণ শিখি)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পাঠ:- ১৬ (শুনি ও বলি) 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ক-ঙ পর্যন্ত বর্ণ মালার গল্প শোনা ও বলা।</a:t>
            </a:r>
          </a:p>
        </p:txBody>
      </p:sp>
    </p:spTree>
    <p:extLst>
      <p:ext uri="{BB962C8B-B14F-4D97-AF65-F5344CB8AC3E}">
        <p14:creationId xmlns:p14="http://schemas.microsoft.com/office/powerpoint/2010/main" val="24333146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05000"/>
            <a:ext cx="9144000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বাক্য ও শব্দে ব্যবহৃত বাংলা বর্ণমালার ধ্বনি মনোযোগ সহকারে শুনবে ও মনে রাখবে।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কারচিহ্নহীন  ও কারচিহ্নযুক্ত শব্দ মনোযোগ সহকারে শুনবে ও মনে রাখবে।</a:t>
            </a: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ও শব্দে ব্যবহৃত বাংলা বর্ণমালার ধ্বনি স্পষ্ট ও শুদ্ধভাবে বলতে পারবে।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কারচিহ্নহীন ও কারচিহ্নযুক্ত শব্দ স্পষ্ট ও শুদ্ধভাবে বলতে পারবে।</a:t>
            </a:r>
          </a:p>
        </p:txBody>
      </p:sp>
      <p:sp>
        <p:nvSpPr>
          <p:cNvPr id="4" name="Oval 3"/>
          <p:cNvSpPr/>
          <p:nvPr/>
        </p:nvSpPr>
        <p:spPr>
          <a:xfrm>
            <a:off x="1600200" y="304800"/>
            <a:ext cx="5943600" cy="137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46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304800"/>
            <a:ext cx="9144000" cy="137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এস আমরা একটা গান শুনি!</a:t>
            </a:r>
            <a:endParaRPr lang="en-US" sz="105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4953000"/>
            <a:ext cx="91440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ভিড়িও তে আমরা কি দেখলাম?</a:t>
            </a:r>
            <a:endParaRPr lang="en-US" sz="105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" action="ppaction://hlinkshowjump?jump=nextslide">
                  <a:snd r:embed="rId2" name="wind.wav"/>
                </a:hlinkClick>
              </a:rPr>
              <a:t>www.youtube.com/watch?v=6hxvlqVdEf4&amp;t=44s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47800" y="914400"/>
            <a:ext cx="6324600" cy="1600200"/>
          </a:xfrm>
          <a:prstGeom prst="wave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383340"/>
            <a:ext cx="85344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</a:t>
            </a:r>
          </a:p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(ক, খ, গ, ঘ, ঙ)</a:t>
            </a:r>
          </a:p>
        </p:txBody>
      </p:sp>
    </p:spTree>
    <p:extLst>
      <p:ext uri="{BB962C8B-B14F-4D97-AF65-F5344CB8AC3E}">
        <p14:creationId xmlns:p14="http://schemas.microsoft.com/office/powerpoint/2010/main" val="66765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9918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2549768">
            <a:off x="830754" y="1595679"/>
            <a:ext cx="130304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2" y="4505178"/>
            <a:ext cx="561131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লম ধরি।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0"/>
            <a:ext cx="3048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65" y="4526340"/>
            <a:ext cx="21964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endParaRPr lang="en-US" sz="9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13332"/>
            <a:ext cx="1676400" cy="11144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27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6337E-6 L 0.60486 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4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82" y="4505178"/>
            <a:ext cx="561131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বর পড়ি।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76200"/>
            <a:ext cx="3048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505178"/>
            <a:ext cx="18806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বর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09" y="3200400"/>
            <a:ext cx="1602581" cy="160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80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9371E-6 L 0.63889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76938" cy="451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82" y="5288340"/>
            <a:ext cx="561131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 ভাঙাই।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0"/>
            <a:ext cx="3048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5288340"/>
            <a:ext cx="13821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5" y="3384685"/>
            <a:ext cx="1703309" cy="1133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0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036E-6 L 0.69948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300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93</cp:revision>
  <dcterms:created xsi:type="dcterms:W3CDTF">2015-12-21T02:43:35Z</dcterms:created>
  <dcterms:modified xsi:type="dcterms:W3CDTF">2019-06-26T05:19:34Z</dcterms:modified>
</cp:coreProperties>
</file>