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75" r:id="rId4"/>
    <p:sldId id="276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9" r:id="rId13"/>
    <p:sldId id="271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E8A48-944B-48A6-A463-4804DF49B645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EF5D-C3B9-4FB2-BB11-2E0C3AF63F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</a:t>
            </a:r>
            <a:r>
              <a:rPr lang="en-US" baseline="0" dirty="0" smtClean="0"/>
              <a:t>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EF5D-C3B9-4FB2-BB11-2E0C3AF63F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0C1C-C5AB-4E49-97F1-FC15049F13B3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955E-3FFC-4AA5-85FF-8C5CB1C65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Hi! I am </a:t>
            </a:r>
            <a:r>
              <a:rPr lang="en-US" b="1" dirty="0" err="1" smtClean="0">
                <a:solidFill>
                  <a:srgbClr val="00B050"/>
                </a:solidFill>
              </a:rPr>
              <a:t>Mostafa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Kamal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Assistant Teacher.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err="1" smtClean="0">
                <a:solidFill>
                  <a:srgbClr val="00B050"/>
                </a:solidFill>
              </a:rPr>
              <a:t>Govt</a:t>
            </a:r>
            <a:r>
              <a:rPr lang="en-US" b="1" dirty="0" smtClean="0">
                <a:solidFill>
                  <a:srgbClr val="00B050"/>
                </a:solidFill>
              </a:rPr>
              <a:t>: Primary School.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All of you today’s Class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362200"/>
            <a:ext cx="7924799" cy="1862048"/>
          </a:xfrm>
          <a:prstGeom prst="rect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Welcome</a:t>
            </a:r>
            <a:endParaRPr lang="en-US" sz="11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4267200"/>
            <a:ext cx="4572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</a:t>
            </a:r>
            <a:endParaRPr lang="en-US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4419600"/>
            <a:ext cx="3886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Jeep</a:t>
            </a:r>
            <a:endParaRPr lang="en-US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6200" cy="1524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38600" y="-228600"/>
            <a:ext cx="480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Farmer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95600"/>
            <a:ext cx="3429000" cy="1371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2590800"/>
            <a:ext cx="3657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Hut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91000"/>
            <a:ext cx="3048000" cy="1447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00600" y="4419600"/>
            <a:ext cx="2984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Igloo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Picture 7" descr="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91200"/>
            <a:ext cx="3200400" cy="152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86200" y="5867400"/>
            <a:ext cx="4038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Jeep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9" descr="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1295400"/>
            <a:ext cx="2667000" cy="1676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267200" y="1371601"/>
            <a:ext cx="396240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Girl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92D050"/>
                </a:solidFill>
              </a:rPr>
              <a:t>What is for what?</a:t>
            </a:r>
            <a:endParaRPr lang="en-US" sz="5400" dirty="0">
              <a:solidFill>
                <a:srgbClr val="92D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2895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 = 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762000"/>
            <a:ext cx="4800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Farmer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8600" y="1752600"/>
            <a:ext cx="3200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 = 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905000"/>
            <a:ext cx="39624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Girl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048000"/>
            <a:ext cx="1905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 =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3124200"/>
            <a:ext cx="3657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Hut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267200"/>
            <a:ext cx="1295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= 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4495800"/>
            <a:ext cx="29848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Igloo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534561"/>
            <a:ext cx="1447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 =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5657671"/>
            <a:ext cx="2133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Jeep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Please open at page -15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Teacher’s Reading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2590800" cy="1981200"/>
          </a:xfrm>
          <a:prstGeom prst="rect">
            <a:avLst/>
          </a:prstGeom>
        </p:spPr>
      </p:pic>
      <p:pic>
        <p:nvPicPr>
          <p:cNvPr id="3" name="Picture 2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990600"/>
            <a:ext cx="2362200" cy="1676400"/>
          </a:xfrm>
          <a:prstGeom prst="rect">
            <a:avLst/>
          </a:prstGeom>
        </p:spPr>
      </p:pic>
      <p:pic>
        <p:nvPicPr>
          <p:cNvPr id="4" name="Picture 3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57600"/>
            <a:ext cx="2209800" cy="1981200"/>
          </a:xfrm>
          <a:prstGeom prst="rect">
            <a:avLst/>
          </a:prstGeom>
        </p:spPr>
      </p:pic>
      <p:pic>
        <p:nvPicPr>
          <p:cNvPr id="5" name="Picture 4" descr="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4038600"/>
            <a:ext cx="2133600" cy="1447800"/>
          </a:xfrm>
          <a:prstGeom prst="rect">
            <a:avLst/>
          </a:prstGeom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3886200"/>
            <a:ext cx="2286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2590800" cy="1981200"/>
          </a:xfrm>
          <a:prstGeom prst="rect">
            <a:avLst/>
          </a:prstGeom>
        </p:spPr>
      </p:pic>
      <p:pic>
        <p:nvPicPr>
          <p:cNvPr id="3" name="Picture 2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810000"/>
            <a:ext cx="2362200" cy="1676400"/>
          </a:xfrm>
          <a:prstGeom prst="rect">
            <a:avLst/>
          </a:prstGeom>
        </p:spPr>
      </p:pic>
      <p:pic>
        <p:nvPicPr>
          <p:cNvPr id="4" name="Picture 3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57600"/>
            <a:ext cx="2209800" cy="1981200"/>
          </a:xfrm>
          <a:prstGeom prst="rect">
            <a:avLst/>
          </a:prstGeom>
        </p:spPr>
      </p:pic>
      <p:pic>
        <p:nvPicPr>
          <p:cNvPr id="5" name="Picture 4" descr="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066800"/>
            <a:ext cx="2133600" cy="1447800"/>
          </a:xfrm>
          <a:prstGeom prst="rect">
            <a:avLst/>
          </a:prstGeom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3886200"/>
            <a:ext cx="2286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4572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Farmer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533400"/>
            <a:ext cx="396240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Girl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590800"/>
            <a:ext cx="3657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Hut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2743200"/>
            <a:ext cx="3746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Igloo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4572000"/>
            <a:ext cx="4038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Jeep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4724400"/>
            <a:ext cx="4572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Farmer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2819400"/>
            <a:ext cx="396240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Girl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457200"/>
            <a:ext cx="3657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Hut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3746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Igloo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838200"/>
            <a:ext cx="3886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Jeep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17953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See you in the next class</a:t>
            </a:r>
          </a:p>
          <a:p>
            <a:pPr algn="ctr"/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THANKS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57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Presented By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6781800" cy="1588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1828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Mostafa</a:t>
            </a:r>
            <a:r>
              <a:rPr lang="en-US" sz="5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Kamal</a:t>
            </a:r>
            <a:endParaRPr lang="en-US" sz="5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5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Shikri</a:t>
            </a:r>
            <a:r>
              <a:rPr lang="en-US" sz="5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5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Primary School</a:t>
            </a:r>
            <a:endParaRPr lang="en-US" sz="5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5996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60000"/>
                  <a:lumOff val="40000"/>
                  <a:alpha val="6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304800"/>
            <a:ext cx="48768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Todays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Lesson</a:t>
            </a:r>
            <a:endParaRPr lang="en-US" sz="5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14600"/>
            <a:ext cx="88392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Class-One</a:t>
            </a:r>
            <a:endParaRPr lang="en-US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Lesson- 4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Alphabet Part-A,A1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3944112" y="1694688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084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chemeClr val="accent6">
                  <a:lumMod val="60000"/>
                  <a:lumOff val="40000"/>
                  <a:alpha val="44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5400" b="1" i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838200"/>
            <a:ext cx="6629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219200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By the end of the lesson student will be able to </a:t>
            </a:r>
            <a:endParaRPr lang="en-US" sz="44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447800" y="2590800"/>
            <a:ext cx="6629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Sequential Access Storage 12"/>
          <p:cNvSpPr/>
          <p:nvPr/>
        </p:nvSpPr>
        <p:spPr>
          <a:xfrm rot="951637" flipV="1">
            <a:off x="424407" y="2731888"/>
            <a:ext cx="550498" cy="477322"/>
          </a:xfrm>
          <a:prstGeom prst="flowChartMagneticTap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slop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19200" y="2606243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1.1.1 repeat after the teacher simple words</a:t>
            </a:r>
          </a:p>
          <a:p>
            <a:r>
              <a:rPr lang="en-US" sz="3200" dirty="0"/>
              <a:t>and phrases.</a:t>
            </a:r>
          </a:p>
          <a:p>
            <a:r>
              <a:rPr lang="en-US" sz="3200" dirty="0"/>
              <a:t>1.1.2 say simple words and phrases.</a:t>
            </a:r>
          </a:p>
          <a:p>
            <a:r>
              <a:rPr lang="en-US" sz="3200" b="1" dirty="0"/>
              <a:t>Reading :</a:t>
            </a:r>
          </a:p>
          <a:p>
            <a:r>
              <a:rPr lang="en-US" sz="3200" dirty="0"/>
              <a:t>1.2.1 recognize and read the alphabet both</a:t>
            </a:r>
          </a:p>
          <a:p>
            <a:r>
              <a:rPr lang="en-US" sz="3200" dirty="0"/>
              <a:t>small and capital. (non-cursive).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375444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do you see ?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2667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762000"/>
            <a:ext cx="27432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</a:t>
            </a:r>
            <a:endParaRPr 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066800"/>
            <a:ext cx="411480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</a:t>
            </a:r>
            <a:endParaRPr lang="en-US" sz="23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26670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3733800"/>
            <a:ext cx="32004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</a:t>
            </a:r>
            <a:endParaRPr 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562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ALPHABET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Let us see some picture!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 descr="220px-Farmer,_Nicaragu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43000"/>
            <a:ext cx="7086600" cy="365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95952"/>
            <a:ext cx="480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995952"/>
            <a:ext cx="4495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Farmer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822960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42009"/>
            <a:ext cx="3962400" cy="22159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4642009"/>
            <a:ext cx="3962400" cy="22159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Girl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87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419600"/>
            <a:ext cx="44196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</a:t>
            </a:r>
            <a:endParaRPr 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4642009"/>
            <a:ext cx="44196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Hut</a:t>
            </a:r>
            <a:endParaRPr 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2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4419600"/>
            <a:ext cx="65594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4419600"/>
            <a:ext cx="383310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Igloo</a:t>
            </a:r>
            <a:endParaRPr 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156</Words>
  <Application>Microsoft Office PowerPoint</Application>
  <PresentationFormat>On-screen Show (4:3)</PresentationFormat>
  <Paragraphs>69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Hi! I am Mostafa Kamal Assistant Teacher. Govt: Primary School.</vt:lpstr>
      <vt:lpstr>PowerPoint Presentation</vt:lpstr>
      <vt:lpstr>PowerPoint Presentation</vt:lpstr>
      <vt:lpstr>PowerPoint Presentation</vt:lpstr>
      <vt:lpstr>What do you see ?</vt:lpstr>
      <vt:lpstr>Let us see some picture!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for what?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Bondhon25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I am Mostafa Kamal Assistant Teacher. Govt: Primary School.</dc:title>
  <dc:creator>Mostafa Kamal</dc:creator>
  <cp:lastModifiedBy>hp</cp:lastModifiedBy>
  <cp:revision>63</cp:revision>
  <dcterms:created xsi:type="dcterms:W3CDTF">2015-01-05T13:16:52Z</dcterms:created>
  <dcterms:modified xsi:type="dcterms:W3CDTF">2020-01-29T08:09:07Z</dcterms:modified>
</cp:coreProperties>
</file>