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6" r:id="rId10"/>
    <p:sldId id="267" r:id="rId11"/>
    <p:sldId id="265" r:id="rId12"/>
    <p:sldId id="268" r:id="rId13"/>
    <p:sldId id="274" r:id="rId14"/>
    <p:sldId id="273" r:id="rId15"/>
    <p:sldId id="275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90CF53-DB25-4118-BF82-6113446E1B5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BD2AF-FE83-4A9F-A321-50817CF60808}" type="pres">
      <dgm:prSet presAssocID="{C890CF53-DB25-4118-BF82-6113446E1B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9361B89D-D4CE-4731-BD7E-9930BEA68380}" type="presOf" srcId="{C890CF53-DB25-4118-BF82-6113446E1B53}" destId="{6DBBD2AF-FE83-4A9F-A321-50817CF60808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0068F-A42F-453C-8959-01623B85650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DFA9A9-9E52-4D86-86ED-EF910ADD7CC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ফজলুর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666E44-862F-45D5-AB17-44F545FDACD6}" type="parTrans" cxnId="{0E25B42C-DBDB-4466-9357-670EE316D756}">
      <dgm:prSet/>
      <dgm:spPr/>
      <dgm:t>
        <a:bodyPr/>
        <a:lstStyle/>
        <a:p>
          <a:endParaRPr lang="en-US"/>
        </a:p>
      </dgm:t>
    </dgm:pt>
    <dgm:pt modelId="{779956CF-521B-4A5E-8B19-6AE33F45B27A}" type="sibTrans" cxnId="{0E25B42C-DBDB-4466-9357-670EE316D756}">
      <dgm:prSet/>
      <dgm:spPr/>
      <dgm:t>
        <a:bodyPr/>
        <a:lstStyle/>
        <a:p>
          <a:endParaRPr lang="en-US"/>
        </a:p>
      </dgm:t>
    </dgm:pt>
    <dgm:pt modelId="{6C1AE73F-84BF-40D7-8C24-E2873B2A4A16}">
      <dgm:prSet phldrT="[Text]"/>
      <dgm:spPr>
        <a:solidFill>
          <a:schemeClr val="accent6"/>
        </a:solid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সহকারি শিক্ষক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8873EE7-6635-4E3A-9359-DDC5ABFEA857}" type="parTrans" cxnId="{98C57216-2D02-4700-8BD5-C6347854135D}">
      <dgm:prSet/>
      <dgm:spPr/>
      <dgm:t>
        <a:bodyPr/>
        <a:lstStyle/>
        <a:p>
          <a:endParaRPr lang="en-US"/>
        </a:p>
      </dgm:t>
    </dgm:pt>
    <dgm:pt modelId="{DDA1BE7D-8F19-4F58-9BC7-1DE80C140BA7}" type="sibTrans" cxnId="{98C57216-2D02-4700-8BD5-C6347854135D}">
      <dgm:prSet/>
      <dgm:spPr/>
      <dgm:t>
        <a:bodyPr/>
        <a:lstStyle/>
        <a:p>
          <a:endParaRPr lang="en-US"/>
        </a:p>
      </dgm:t>
    </dgm:pt>
    <dgm:pt modelId="{68F59E18-7322-4C09-8778-03D4EBC14D3F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নেহালখালী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সরকারি প্রাথমিক বিদ্যালয়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00449C2-3DB0-411E-8182-9792BC56DEBD}" type="parTrans" cxnId="{FC72F2FB-5605-4832-A543-272818762A48}">
      <dgm:prSet/>
      <dgm:spPr/>
      <dgm:t>
        <a:bodyPr/>
        <a:lstStyle/>
        <a:p>
          <a:endParaRPr lang="en-US"/>
        </a:p>
      </dgm:t>
    </dgm:pt>
    <dgm:pt modelId="{B4F65E62-4E42-4BBA-91D8-8DE3D23ECCAD}" type="sibTrans" cxnId="{FC72F2FB-5605-4832-A543-272818762A48}">
      <dgm:prSet/>
      <dgm:spPr/>
      <dgm:t>
        <a:bodyPr/>
        <a:lstStyle/>
        <a:p>
          <a:endParaRPr lang="en-US"/>
        </a:p>
      </dgm:t>
    </dgm:pt>
    <dgm:pt modelId="{F1E7534D-AF34-4E42-AF17-517719300655}" type="pres">
      <dgm:prSet presAssocID="{A820068F-A42F-453C-8959-01623B85650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F195F-B241-41E7-B926-C6536106E61D}" type="pres">
      <dgm:prSet presAssocID="{CBDFA9A9-9E52-4D86-86ED-EF910ADD7CC4}" presName="parentLin" presStyleCnt="0"/>
      <dgm:spPr/>
    </dgm:pt>
    <dgm:pt modelId="{ACDD1A75-781F-4219-B1DA-EA3C335AE33D}" type="pres">
      <dgm:prSet presAssocID="{CBDFA9A9-9E52-4D86-86ED-EF910ADD7CC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0952A9A-A8C3-4BF4-AF24-004A93D342BA}" type="pres">
      <dgm:prSet presAssocID="{CBDFA9A9-9E52-4D86-86ED-EF910ADD7CC4}" presName="parentText" presStyleLbl="node1" presStyleIdx="0" presStyleCnt="3" custScaleY="77100" custLinFactNeighborX="11148" custLinFactNeighborY="330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7E05E-7C60-41E8-918C-55BDF80E5C14}" type="pres">
      <dgm:prSet presAssocID="{CBDFA9A9-9E52-4D86-86ED-EF910ADD7CC4}" presName="negativeSpace" presStyleCnt="0"/>
      <dgm:spPr/>
    </dgm:pt>
    <dgm:pt modelId="{28C05E4B-2593-4F77-B141-49C6B1FEFCB4}" type="pres">
      <dgm:prSet presAssocID="{CBDFA9A9-9E52-4D86-86ED-EF910ADD7CC4}" presName="childText" presStyleLbl="conFgAcc1" presStyleIdx="0" presStyleCnt="3">
        <dgm:presLayoutVars>
          <dgm:bulletEnabled val="1"/>
        </dgm:presLayoutVars>
      </dgm:prSet>
      <dgm:spPr/>
    </dgm:pt>
    <dgm:pt modelId="{79611634-CB31-4852-8DEA-E056E6580B7E}" type="pres">
      <dgm:prSet presAssocID="{779956CF-521B-4A5E-8B19-6AE33F45B27A}" presName="spaceBetweenRectangles" presStyleCnt="0"/>
      <dgm:spPr/>
    </dgm:pt>
    <dgm:pt modelId="{F0784958-EBF6-4828-BE33-8B4445EA6049}" type="pres">
      <dgm:prSet presAssocID="{6C1AE73F-84BF-40D7-8C24-E2873B2A4A16}" presName="parentLin" presStyleCnt="0"/>
      <dgm:spPr/>
    </dgm:pt>
    <dgm:pt modelId="{CAA28D36-116E-433B-B18B-BC38B7A7968D}" type="pres">
      <dgm:prSet presAssocID="{6C1AE73F-84BF-40D7-8C24-E2873B2A4A1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13D68F79-F298-439E-B067-7CC399681239}" type="pres">
      <dgm:prSet presAssocID="{6C1AE73F-84BF-40D7-8C24-E2873B2A4A16}" presName="parentText" presStyleLbl="node1" presStyleIdx="1" presStyleCnt="3" custScaleY="81974" custLinFactNeighborY="330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ACAB7-C514-419C-8AA3-CEAE07DA87C6}" type="pres">
      <dgm:prSet presAssocID="{6C1AE73F-84BF-40D7-8C24-E2873B2A4A16}" presName="negativeSpace" presStyleCnt="0"/>
      <dgm:spPr/>
    </dgm:pt>
    <dgm:pt modelId="{AAB9728D-4452-4D88-A6AD-0435252DE0C7}" type="pres">
      <dgm:prSet presAssocID="{6C1AE73F-84BF-40D7-8C24-E2873B2A4A16}" presName="childText" presStyleLbl="conFgAcc1" presStyleIdx="1" presStyleCnt="3">
        <dgm:presLayoutVars>
          <dgm:bulletEnabled val="1"/>
        </dgm:presLayoutVars>
      </dgm:prSet>
      <dgm:spPr/>
    </dgm:pt>
    <dgm:pt modelId="{9FB9517C-F28F-4FBB-BBA6-22F5F2C6B85D}" type="pres">
      <dgm:prSet presAssocID="{DDA1BE7D-8F19-4F58-9BC7-1DE80C140BA7}" presName="spaceBetweenRectangles" presStyleCnt="0"/>
      <dgm:spPr/>
    </dgm:pt>
    <dgm:pt modelId="{A2693920-4A30-41FE-A25C-4F5F68D14C02}" type="pres">
      <dgm:prSet presAssocID="{68F59E18-7322-4C09-8778-03D4EBC14D3F}" presName="parentLin" presStyleCnt="0"/>
      <dgm:spPr/>
    </dgm:pt>
    <dgm:pt modelId="{A135EB61-2FE5-49AE-B525-8BE1A081AC6A}" type="pres">
      <dgm:prSet presAssocID="{68F59E18-7322-4C09-8778-03D4EBC14D3F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ACA8927-1755-4E96-8384-7221CC6EFECB}" type="pres">
      <dgm:prSet presAssocID="{68F59E18-7322-4C09-8778-03D4EBC14D3F}" presName="parentText" presStyleLbl="node1" presStyleIdx="2" presStyleCnt="3" custScaleY="76515" custLinFactNeighborY="31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AC5C4E-CA18-4874-B61E-ADF45E794A71}" type="pres">
      <dgm:prSet presAssocID="{68F59E18-7322-4C09-8778-03D4EBC14D3F}" presName="negativeSpace" presStyleCnt="0"/>
      <dgm:spPr/>
    </dgm:pt>
    <dgm:pt modelId="{6E85B42B-2703-470E-967C-00AAE860DC37}" type="pres">
      <dgm:prSet presAssocID="{68F59E18-7322-4C09-8778-03D4EBC14D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649C755-A4C2-4709-B85D-0FDD538F5FA3}" type="presOf" srcId="{CBDFA9A9-9E52-4D86-86ED-EF910ADD7CC4}" destId="{ACDD1A75-781F-4219-B1DA-EA3C335AE33D}" srcOrd="0" destOrd="0" presId="urn:microsoft.com/office/officeart/2005/8/layout/list1"/>
    <dgm:cxn modelId="{51ED5AE4-3E3A-4413-BB95-6733C940F71A}" type="presOf" srcId="{CBDFA9A9-9E52-4D86-86ED-EF910ADD7CC4}" destId="{10952A9A-A8C3-4BF4-AF24-004A93D342BA}" srcOrd="1" destOrd="0" presId="urn:microsoft.com/office/officeart/2005/8/layout/list1"/>
    <dgm:cxn modelId="{0E25B42C-DBDB-4466-9357-670EE316D756}" srcId="{A820068F-A42F-453C-8959-01623B85650C}" destId="{CBDFA9A9-9E52-4D86-86ED-EF910ADD7CC4}" srcOrd="0" destOrd="0" parTransId="{BF666E44-862F-45D5-AB17-44F545FDACD6}" sibTransId="{779956CF-521B-4A5E-8B19-6AE33F45B27A}"/>
    <dgm:cxn modelId="{98C57216-2D02-4700-8BD5-C6347854135D}" srcId="{A820068F-A42F-453C-8959-01623B85650C}" destId="{6C1AE73F-84BF-40D7-8C24-E2873B2A4A16}" srcOrd="1" destOrd="0" parTransId="{68873EE7-6635-4E3A-9359-DDC5ABFEA857}" sibTransId="{DDA1BE7D-8F19-4F58-9BC7-1DE80C140BA7}"/>
    <dgm:cxn modelId="{80FD6698-F0B6-4CAD-9B05-F54076379B5A}" type="presOf" srcId="{68F59E18-7322-4C09-8778-03D4EBC14D3F}" destId="{A135EB61-2FE5-49AE-B525-8BE1A081AC6A}" srcOrd="0" destOrd="0" presId="urn:microsoft.com/office/officeart/2005/8/layout/list1"/>
    <dgm:cxn modelId="{FC72F2FB-5605-4832-A543-272818762A48}" srcId="{A820068F-A42F-453C-8959-01623B85650C}" destId="{68F59E18-7322-4C09-8778-03D4EBC14D3F}" srcOrd="2" destOrd="0" parTransId="{A00449C2-3DB0-411E-8182-9792BC56DEBD}" sibTransId="{B4F65E62-4E42-4BBA-91D8-8DE3D23ECCAD}"/>
    <dgm:cxn modelId="{87BEB1E3-9E1A-4F13-AB90-9602680E5244}" type="presOf" srcId="{A820068F-A42F-453C-8959-01623B85650C}" destId="{F1E7534D-AF34-4E42-AF17-517719300655}" srcOrd="0" destOrd="0" presId="urn:microsoft.com/office/officeart/2005/8/layout/list1"/>
    <dgm:cxn modelId="{35BF6CDD-1965-492E-B903-F2C7474F9D2E}" type="presOf" srcId="{68F59E18-7322-4C09-8778-03D4EBC14D3F}" destId="{2ACA8927-1755-4E96-8384-7221CC6EFECB}" srcOrd="1" destOrd="0" presId="urn:microsoft.com/office/officeart/2005/8/layout/list1"/>
    <dgm:cxn modelId="{B3B6F894-901C-4D82-82CF-DB77C3F7072E}" type="presOf" srcId="{6C1AE73F-84BF-40D7-8C24-E2873B2A4A16}" destId="{CAA28D36-116E-433B-B18B-BC38B7A7968D}" srcOrd="0" destOrd="0" presId="urn:microsoft.com/office/officeart/2005/8/layout/list1"/>
    <dgm:cxn modelId="{767A1E21-2699-4223-B96A-C4D2D3BBDE6D}" type="presOf" srcId="{6C1AE73F-84BF-40D7-8C24-E2873B2A4A16}" destId="{13D68F79-F298-439E-B067-7CC399681239}" srcOrd="1" destOrd="0" presId="urn:microsoft.com/office/officeart/2005/8/layout/list1"/>
    <dgm:cxn modelId="{A905AC9E-7F04-4276-A881-60DE404CDCFA}" type="presParOf" srcId="{F1E7534D-AF34-4E42-AF17-517719300655}" destId="{2F8F195F-B241-41E7-B926-C6536106E61D}" srcOrd="0" destOrd="0" presId="urn:microsoft.com/office/officeart/2005/8/layout/list1"/>
    <dgm:cxn modelId="{7620065A-7C8C-440F-82DE-7CCADD5456A4}" type="presParOf" srcId="{2F8F195F-B241-41E7-B926-C6536106E61D}" destId="{ACDD1A75-781F-4219-B1DA-EA3C335AE33D}" srcOrd="0" destOrd="0" presId="urn:microsoft.com/office/officeart/2005/8/layout/list1"/>
    <dgm:cxn modelId="{08FDD2C0-CA97-4B5F-9850-C31CAA79704B}" type="presParOf" srcId="{2F8F195F-B241-41E7-B926-C6536106E61D}" destId="{10952A9A-A8C3-4BF4-AF24-004A93D342BA}" srcOrd="1" destOrd="0" presId="urn:microsoft.com/office/officeart/2005/8/layout/list1"/>
    <dgm:cxn modelId="{F70F47BE-0F86-4A50-B9C3-3D19A9300FB2}" type="presParOf" srcId="{F1E7534D-AF34-4E42-AF17-517719300655}" destId="{D2E7E05E-7C60-41E8-918C-55BDF80E5C14}" srcOrd="1" destOrd="0" presId="urn:microsoft.com/office/officeart/2005/8/layout/list1"/>
    <dgm:cxn modelId="{9705A296-5A7E-466D-BB41-96BEE2E73FCB}" type="presParOf" srcId="{F1E7534D-AF34-4E42-AF17-517719300655}" destId="{28C05E4B-2593-4F77-B141-49C6B1FEFCB4}" srcOrd="2" destOrd="0" presId="urn:microsoft.com/office/officeart/2005/8/layout/list1"/>
    <dgm:cxn modelId="{51E252BC-92FC-4659-9CCF-974501C1C1C9}" type="presParOf" srcId="{F1E7534D-AF34-4E42-AF17-517719300655}" destId="{79611634-CB31-4852-8DEA-E056E6580B7E}" srcOrd="3" destOrd="0" presId="urn:microsoft.com/office/officeart/2005/8/layout/list1"/>
    <dgm:cxn modelId="{38567CEE-22CE-4CA1-AB0E-5C8740C02457}" type="presParOf" srcId="{F1E7534D-AF34-4E42-AF17-517719300655}" destId="{F0784958-EBF6-4828-BE33-8B4445EA6049}" srcOrd="4" destOrd="0" presId="urn:microsoft.com/office/officeart/2005/8/layout/list1"/>
    <dgm:cxn modelId="{A295C1D0-CD1B-40AD-B115-2953A5391EBE}" type="presParOf" srcId="{F0784958-EBF6-4828-BE33-8B4445EA6049}" destId="{CAA28D36-116E-433B-B18B-BC38B7A7968D}" srcOrd="0" destOrd="0" presId="urn:microsoft.com/office/officeart/2005/8/layout/list1"/>
    <dgm:cxn modelId="{89C05881-1E8B-46EE-A46C-4D079F6EA2BA}" type="presParOf" srcId="{F0784958-EBF6-4828-BE33-8B4445EA6049}" destId="{13D68F79-F298-439E-B067-7CC399681239}" srcOrd="1" destOrd="0" presId="urn:microsoft.com/office/officeart/2005/8/layout/list1"/>
    <dgm:cxn modelId="{6F44CEF0-A170-47A7-A159-7F2B68182F37}" type="presParOf" srcId="{F1E7534D-AF34-4E42-AF17-517719300655}" destId="{B1BACAB7-C514-419C-8AA3-CEAE07DA87C6}" srcOrd="5" destOrd="0" presId="urn:microsoft.com/office/officeart/2005/8/layout/list1"/>
    <dgm:cxn modelId="{C8D204C4-08AC-4EA5-BE2C-C28FFE06DC1D}" type="presParOf" srcId="{F1E7534D-AF34-4E42-AF17-517719300655}" destId="{AAB9728D-4452-4D88-A6AD-0435252DE0C7}" srcOrd="6" destOrd="0" presId="urn:microsoft.com/office/officeart/2005/8/layout/list1"/>
    <dgm:cxn modelId="{E27A5632-AC74-45ED-ABF5-CE9DC6665F34}" type="presParOf" srcId="{F1E7534D-AF34-4E42-AF17-517719300655}" destId="{9FB9517C-F28F-4FBB-BBA6-22F5F2C6B85D}" srcOrd="7" destOrd="0" presId="urn:microsoft.com/office/officeart/2005/8/layout/list1"/>
    <dgm:cxn modelId="{FADF9448-7315-4544-9B23-EE88BC0C367E}" type="presParOf" srcId="{F1E7534D-AF34-4E42-AF17-517719300655}" destId="{A2693920-4A30-41FE-A25C-4F5F68D14C02}" srcOrd="8" destOrd="0" presId="urn:microsoft.com/office/officeart/2005/8/layout/list1"/>
    <dgm:cxn modelId="{26C2B2C0-F734-48EB-865F-456A3C0CC4A9}" type="presParOf" srcId="{A2693920-4A30-41FE-A25C-4F5F68D14C02}" destId="{A135EB61-2FE5-49AE-B525-8BE1A081AC6A}" srcOrd="0" destOrd="0" presId="urn:microsoft.com/office/officeart/2005/8/layout/list1"/>
    <dgm:cxn modelId="{CD2B7A77-6404-4E55-A420-F60C81E40FCA}" type="presParOf" srcId="{A2693920-4A30-41FE-A25C-4F5F68D14C02}" destId="{2ACA8927-1755-4E96-8384-7221CC6EFECB}" srcOrd="1" destOrd="0" presId="urn:microsoft.com/office/officeart/2005/8/layout/list1"/>
    <dgm:cxn modelId="{D7C80840-7455-4101-8C94-7379F075B08E}" type="presParOf" srcId="{F1E7534D-AF34-4E42-AF17-517719300655}" destId="{0DAC5C4E-CA18-4874-B61E-ADF45E794A71}" srcOrd="9" destOrd="0" presId="urn:microsoft.com/office/officeart/2005/8/layout/list1"/>
    <dgm:cxn modelId="{A138FA8C-8705-4E0F-913D-9EB66D26F209}" type="presParOf" srcId="{F1E7534D-AF34-4E42-AF17-517719300655}" destId="{6E85B42B-2703-470E-967C-00AAE860DC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5E4B-2593-4F77-B141-49C6B1FEFCB4}">
      <dsp:nvSpPr>
        <dsp:cNvPr id="0" name=""/>
        <dsp:cNvSpPr/>
      </dsp:nvSpPr>
      <dsp:spPr>
        <a:xfrm>
          <a:off x="0" y="310409"/>
          <a:ext cx="69316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52A9A-A8C3-4BF4-AF24-004A93D342BA}">
      <dsp:nvSpPr>
        <dsp:cNvPr id="0" name=""/>
        <dsp:cNvSpPr/>
      </dsp:nvSpPr>
      <dsp:spPr>
        <a:xfrm>
          <a:off x="385222" y="361756"/>
          <a:ext cx="4852187" cy="66003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01" tIns="0" rIns="183401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ফজলুর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রহমান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7442" y="393976"/>
        <a:ext cx="4787747" cy="595597"/>
      </dsp:txXfrm>
    </dsp:sp>
    <dsp:sp modelId="{AAB9728D-4452-4D88-A6AD-0435252DE0C7}">
      <dsp:nvSpPr>
        <dsp:cNvPr id="0" name=""/>
        <dsp:cNvSpPr/>
      </dsp:nvSpPr>
      <dsp:spPr>
        <a:xfrm>
          <a:off x="0" y="1471532"/>
          <a:ext cx="69316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68F79-F298-439E-B067-7CC399681239}">
      <dsp:nvSpPr>
        <dsp:cNvPr id="0" name=""/>
        <dsp:cNvSpPr/>
      </dsp:nvSpPr>
      <dsp:spPr>
        <a:xfrm>
          <a:off x="346584" y="1481068"/>
          <a:ext cx="4852187" cy="701763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01" tIns="0" rIns="18340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সহকারি শিক্ষক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80841" y="1515325"/>
        <a:ext cx="4783673" cy="633249"/>
      </dsp:txXfrm>
    </dsp:sp>
    <dsp:sp modelId="{6E85B42B-2703-470E-967C-00AAE860DC37}">
      <dsp:nvSpPr>
        <dsp:cNvPr id="0" name=""/>
        <dsp:cNvSpPr/>
      </dsp:nvSpPr>
      <dsp:spPr>
        <a:xfrm>
          <a:off x="0" y="2585921"/>
          <a:ext cx="6931696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A8927-1755-4E96-8384-7221CC6EFECB}">
      <dsp:nvSpPr>
        <dsp:cNvPr id="0" name=""/>
        <dsp:cNvSpPr/>
      </dsp:nvSpPr>
      <dsp:spPr>
        <a:xfrm>
          <a:off x="346584" y="2624316"/>
          <a:ext cx="4852187" cy="655029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3401" tIns="0" rIns="183401" bIns="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>
              <a:latin typeface="NikoshBAN" pitchFamily="2" charset="0"/>
              <a:cs typeface="NikoshBAN" pitchFamily="2" charset="0"/>
            </a:rPr>
            <a:t>নেহালখালী</a:t>
          </a: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 সরকারি প্রাথমিক বিদ্যালয় </a:t>
          </a:r>
          <a:endParaRPr lang="en-US" sz="2900" kern="1200" dirty="0">
            <a:latin typeface="NikoshBAN" pitchFamily="2" charset="0"/>
            <a:cs typeface="NikoshBAN" pitchFamily="2" charset="0"/>
          </a:endParaRPr>
        </a:p>
      </dsp:txBody>
      <dsp:txXfrm>
        <a:off x="378560" y="2656292"/>
        <a:ext cx="4788235" cy="5910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1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7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3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39A8-9E89-494B-98F0-E01DA2082407}" type="datetimeFigureOut">
              <a:rPr lang="en-US" smtClean="0"/>
              <a:t>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62BC2-D0C4-4D31-9B75-D8A25887A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6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3183" y="115910"/>
            <a:ext cx="11998817" cy="6742090"/>
            <a:chOff x="193183" y="115910"/>
            <a:chExt cx="11998817" cy="6742090"/>
          </a:xfrm>
        </p:grpSpPr>
        <p:sp>
          <p:nvSpPr>
            <p:cNvPr id="2" name="Rectangle 1"/>
            <p:cNvSpPr/>
            <p:nvPr/>
          </p:nvSpPr>
          <p:spPr>
            <a:xfrm>
              <a:off x="193183" y="115910"/>
              <a:ext cx="11998817" cy="67420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931831" y="360609"/>
              <a:ext cx="9040969" cy="199622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199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r>
                <a:rPr lang="bn-BD" sz="199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19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200" y="2563298"/>
              <a:ext cx="7267976" cy="408823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7410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0011" y="103031"/>
            <a:ext cx="6993228" cy="1725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06332" y="2015075"/>
            <a:ext cx="1792310" cy="8925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572" y="2040275"/>
            <a:ext cx="2277414" cy="1007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মোসাম্মৎ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572" y="3296455"/>
            <a:ext cx="2277414" cy="919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দেওবন্দ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573" y="4414771"/>
            <a:ext cx="2277414" cy="89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স্নেহদৃষ্টি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572" y="5692462"/>
            <a:ext cx="2277414" cy="942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দেশাত্মবোধ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10924" y="2015074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10624" y="3287332"/>
            <a:ext cx="1792310" cy="76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6332" y="4366205"/>
            <a:ext cx="1792310" cy="884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ষ্ট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06332" y="5692462"/>
            <a:ext cx="1792310" cy="938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ত্ম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34494" y="2042827"/>
            <a:ext cx="2833893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6207" y="2015074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0924" y="3259254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66207" y="3220087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6208" y="5688253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66208" y="4473832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10924" y="4494829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91605" y="5793917"/>
            <a:ext cx="1271789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334495" y="3230615"/>
            <a:ext cx="2833893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358107" y="4473832"/>
            <a:ext cx="2833893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334496" y="5688252"/>
            <a:ext cx="2833893" cy="837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মহাত্মা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039" y="283335"/>
            <a:ext cx="8113691" cy="10174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5612" y="1403797"/>
            <a:ext cx="9401578" cy="52932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50" y="1403797"/>
            <a:ext cx="9401578" cy="514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580" y="244699"/>
            <a:ext cx="9890975" cy="150682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শিশুর পাঠ 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456" y="2047741"/>
            <a:ext cx="11256136" cy="4623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55" y="2176530"/>
            <a:ext cx="7728623" cy="4364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1976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881" y="502275"/>
            <a:ext cx="11320529" cy="59500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92815" y="502275"/>
            <a:ext cx="8010660" cy="224092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6220" y="3142445"/>
            <a:ext cx="10032642" cy="26788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শিশুদের দলে ভাগ করে রিডিং পড়তে দেব এবং পারগ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 দিয়ে সহায়তা করাব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0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8338" y="128789"/>
            <a:ext cx="10251584" cy="1867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মিলকরণ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898" y="2512990"/>
            <a:ext cx="31038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জননেতা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7898" y="3398413"/>
            <a:ext cx="31038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বাবার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43160" y="5162279"/>
            <a:ext cx="4120170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মজিরন বিবি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7898" y="5162279"/>
            <a:ext cx="31038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জন্ম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43161" y="4258610"/>
            <a:ext cx="412016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শরাফত আলি খান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7898" y="4258611"/>
            <a:ext cx="31038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মাতার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নাম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43160" y="3398412"/>
            <a:ext cx="38819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১৮৮০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3160" y="2512989"/>
            <a:ext cx="3881909" cy="605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হামিদ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36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6771 0.0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6771 0.258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1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-0.16888 -0.11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48 -0.38518 L -0.17748 -0.13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915" y="257577"/>
            <a:ext cx="10225826" cy="16484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2179320"/>
            <a:ext cx="11338560" cy="4328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পরিবারে আব্দুল হামিদ খান জন্ম গ্রহন করেছেন? 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তাকে আশ্রয় দেন? 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কেন মজলুম জননেতা বলা হয়?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কার স্নেহদৃষ্টি লাভ করেন? 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0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0" y="777240"/>
            <a:ext cx="8839200" cy="5059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আগামিকাল তোমরা আজকের পাঠ্যাংশটুকু </a:t>
            </a: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ভালকরে রিডিং পড়ে আসবে।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783080"/>
            <a:ext cx="10104120" cy="4663440"/>
          </a:xfrm>
          <a:prstGeom prst="rect">
            <a:avLst/>
          </a:prstGeom>
        </p:spPr>
      </p:pic>
      <p:sp>
        <p:nvSpPr>
          <p:cNvPr id="3" name="Flowchart: Preparation 2"/>
          <p:cNvSpPr/>
          <p:nvPr/>
        </p:nvSpPr>
        <p:spPr>
          <a:xfrm>
            <a:off x="518160" y="137160"/>
            <a:ext cx="11079480" cy="15240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53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6000563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ight Arrow 1"/>
          <p:cNvSpPr/>
          <p:nvPr/>
        </p:nvSpPr>
        <p:spPr>
          <a:xfrm>
            <a:off x="1751526" y="0"/>
            <a:ext cx="7212170" cy="2498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7507175"/>
              </p:ext>
            </p:extLst>
          </p:nvPr>
        </p:nvGraphicFramePr>
        <p:xfrm>
          <a:off x="2032001" y="2743200"/>
          <a:ext cx="6931696" cy="339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110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8338" y="373487"/>
            <a:ext cx="11243256" cy="63879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382591" y="592429"/>
            <a:ext cx="7379594" cy="203486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accent6"/>
                </a:solidFill>
              </a:rPr>
              <a:t> </a:t>
            </a:r>
            <a:r>
              <a:rPr lang="bn-BD" sz="6600" dirty="0" smtClean="0">
                <a:solidFill>
                  <a:schemeClr val="bg1"/>
                </a:solidFill>
              </a:rPr>
              <a:t>পাঠ পরিচিতি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8" t="9812" r="6204"/>
          <a:stretch/>
        </p:blipFill>
        <p:spPr>
          <a:xfrm>
            <a:off x="8500056" y="2627291"/>
            <a:ext cx="3451538" cy="4024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6" y="2865551"/>
            <a:ext cx="7250806" cy="37863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 পঞ্চম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মাওলানা আব্দুল হামিদ খান ভাসানি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বাংলার কৃষক-মজুর......তুলে ধরেন.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তারিখ:২৯।০১।২০২০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সময়: ৪০ মিনিট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64406" y="218941"/>
            <a:ext cx="7727323" cy="202198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896" y="2240922"/>
            <a:ext cx="2975019" cy="42629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6127" y="2240922"/>
            <a:ext cx="2975019" cy="4262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532254" y="2240922"/>
            <a:ext cx="2975019" cy="426290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59854" y="2511380"/>
            <a:ext cx="1854557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092484" y="2659487"/>
            <a:ext cx="1854557" cy="759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00788" y="2590800"/>
            <a:ext cx="1854557" cy="75985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083" y="3541690"/>
            <a:ext cx="2456644" cy="2588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440" y="3712334"/>
            <a:ext cx="2456644" cy="2588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2580" y="3700530"/>
            <a:ext cx="2456644" cy="2588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5" y="3541691"/>
            <a:ext cx="2423462" cy="2588654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80" y="3700530"/>
            <a:ext cx="2456644" cy="2588654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440" y="3712334"/>
            <a:ext cx="2456644" cy="25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1369" y="309093"/>
            <a:ext cx="10019763" cy="1700011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একটি মজার গান শুনি </a:t>
            </a:r>
            <a:endParaRPr lang="en-US" sz="8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4998" y="1983346"/>
            <a:ext cx="5843536" cy="2730319"/>
            <a:chOff x="1754998" y="1983346"/>
            <a:chExt cx="5843536" cy="2730319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593206" y="2601532"/>
              <a:ext cx="1056067" cy="11590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2575775" y="2614411"/>
              <a:ext cx="1004552" cy="11075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4649273" y="2691684"/>
              <a:ext cx="1120462" cy="10689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769735" y="2614411"/>
              <a:ext cx="965916" cy="12492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Connector 10"/>
            <p:cNvSpPr/>
            <p:nvPr/>
          </p:nvSpPr>
          <p:spPr>
            <a:xfrm>
              <a:off x="1912513" y="2665926"/>
              <a:ext cx="1693572" cy="1764405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5692461" y="2807592"/>
              <a:ext cx="1906073" cy="1906073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580327" y="2537138"/>
              <a:ext cx="2305318" cy="772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580327" y="2266681"/>
              <a:ext cx="25758" cy="2897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Moon 16"/>
            <p:cNvSpPr/>
            <p:nvPr/>
          </p:nvSpPr>
          <p:spPr>
            <a:xfrm>
              <a:off x="3580327" y="1983346"/>
              <a:ext cx="206062" cy="515156"/>
            </a:xfrm>
            <a:prstGeom prst="moo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hord 17"/>
            <p:cNvSpPr/>
            <p:nvPr/>
          </p:nvSpPr>
          <p:spPr>
            <a:xfrm>
              <a:off x="5731098" y="2266681"/>
              <a:ext cx="231821" cy="347730"/>
            </a:xfrm>
            <a:prstGeom prst="chor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4449650" y="3721994"/>
              <a:ext cx="399245" cy="450762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Elbow Connector 20"/>
            <p:cNvCxnSpPr/>
            <p:nvPr/>
          </p:nvCxnSpPr>
          <p:spPr>
            <a:xfrm rot="5400000" flipH="1" flipV="1">
              <a:off x="4634784" y="3346893"/>
              <a:ext cx="77274" cy="3221"/>
            </a:xfrm>
            <a:prstGeom prst="bentConnector3">
              <a:avLst>
                <a:gd name="adj1" fmla="val -134999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iagonal Stripe 23"/>
            <p:cNvSpPr/>
            <p:nvPr/>
          </p:nvSpPr>
          <p:spPr>
            <a:xfrm rot="2716368">
              <a:off x="4800943" y="3245476"/>
              <a:ext cx="1236373" cy="1339402"/>
            </a:xfrm>
            <a:prstGeom prst="diagStrip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>
              <a:stCxn id="11" idx="1"/>
            </p:cNvCxnSpPr>
            <p:nvPr/>
          </p:nvCxnSpPr>
          <p:spPr>
            <a:xfrm>
              <a:off x="2160531" y="2924317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447989" y="2673179"/>
              <a:ext cx="358094" cy="18837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949739" y="3163387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754998" y="3213683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551977" y="2630656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65221" y="2757297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468064" y="2691684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004475" y="3036746"/>
              <a:ext cx="1059187" cy="1248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5962919" y="2556457"/>
              <a:ext cx="1159098" cy="2511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H="1">
              <a:off x="5885645" y="3254875"/>
              <a:ext cx="1571223" cy="1030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59201" y="3254875"/>
              <a:ext cx="1591228" cy="1111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2" idx="0"/>
              <a:endCxn id="12" idx="4"/>
            </p:cNvCxnSpPr>
            <p:nvPr/>
          </p:nvCxnSpPr>
          <p:spPr>
            <a:xfrm>
              <a:off x="6645498" y="2807592"/>
              <a:ext cx="0" cy="1906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2" idx="7"/>
            </p:cNvCxnSpPr>
            <p:nvPr/>
          </p:nvCxnSpPr>
          <p:spPr>
            <a:xfrm flipH="1">
              <a:off x="6104586" y="3086730"/>
              <a:ext cx="1214810" cy="13436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252693" y="2865546"/>
              <a:ext cx="701211" cy="18481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172545" y="3004686"/>
              <a:ext cx="808491" cy="15522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12" idx="2"/>
            </p:cNvCxnSpPr>
            <p:nvPr/>
          </p:nvCxnSpPr>
          <p:spPr>
            <a:xfrm>
              <a:off x="5692461" y="3760629"/>
              <a:ext cx="1821675" cy="118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5746023" y="3548128"/>
              <a:ext cx="1852511" cy="5255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81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97 0.09075 L -0.297 0.065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48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4856" y="257577"/>
            <a:ext cx="8731876" cy="12878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বলি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366" y="1944710"/>
            <a:ext cx="11114468" cy="43530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১।তোমরা কি মাওলানা আব্দুল হামিদ খান ভাসানীর নাম শুনেছো? 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২।তিনি কোথায় জন্মগ্রহন করেন?</a:t>
            </a:r>
          </a:p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৩।তাকে কী বলা হত?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7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0771" y="257577"/>
            <a:ext cx="7134897" cy="12492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1666976"/>
            <a:ext cx="7031865" cy="3729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1249250" y="5556395"/>
            <a:ext cx="9453093" cy="99167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মাওলানা আব্দুল হামিদ খান ভাসানী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20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9865" y="0"/>
            <a:ext cx="5731098" cy="12106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8186" y="2073499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মজলুম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6721" y="3651161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কারারুদ্ধ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720" y="5076424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অনুপ্রাণিত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27301" y="3573888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জেলে আ্টকানো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1618" y="3651161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কারাগারে বন্দি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31618" y="1970468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নিরযাতিত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27302" y="1970468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অত্যাচারিত 	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1618" y="5076424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27300" y="5076424"/>
            <a:ext cx="2640169" cy="11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উৎসাহিত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214</Words>
  <Application>Microsoft Office PowerPoint</Application>
  <PresentationFormat>Custom</PresentationFormat>
  <Paragraphs>77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TEACHERS</dc:creator>
  <cp:lastModifiedBy>RIPON</cp:lastModifiedBy>
  <cp:revision>55</cp:revision>
  <dcterms:created xsi:type="dcterms:W3CDTF">2020-01-26T06:40:16Z</dcterms:created>
  <dcterms:modified xsi:type="dcterms:W3CDTF">2020-01-29T03:56:47Z</dcterms:modified>
</cp:coreProperties>
</file>