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3" r:id="rId4"/>
    <p:sldId id="284" r:id="rId5"/>
    <p:sldId id="275" r:id="rId6"/>
    <p:sldId id="261" r:id="rId7"/>
    <p:sldId id="258" r:id="rId8"/>
    <p:sldId id="277" r:id="rId9"/>
    <p:sldId id="285" r:id="rId10"/>
    <p:sldId id="276" r:id="rId11"/>
    <p:sldId id="278" r:id="rId12"/>
    <p:sldId id="271" r:id="rId13"/>
    <p:sldId id="274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756" y="-90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80FB-9752-44AE-9843-8D288F206F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3AFB9-4339-4F09-82F2-3213DFAF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3AFB9-4339-4F09-82F2-3213DFAFB0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8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4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9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3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5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1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6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25D8-A191-4463-AE11-8BF4EA591C1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957E-CCA5-43D1-9BFB-2F1F4E1DC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5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Document\10155671_799959553348251_27850435759645651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56692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19893170">
            <a:off x="5700973" y="1717282"/>
            <a:ext cx="6388013" cy="3024628"/>
          </a:xfrm>
          <a:prstGeom prst="rect">
            <a:avLst/>
          </a:prstGeom>
        </p:spPr>
        <p:txBody>
          <a:bodyPr wrap="none">
            <a:prstTxWarp prst="textWave1">
              <a:avLst>
                <a:gd name="adj1" fmla="val 12500"/>
                <a:gd name="adj2" fmla="val 34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spc="50" dirty="0">
              <a:ln w="11430"/>
              <a:solidFill>
                <a:srgbClr val="66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2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5344" y="-127537"/>
            <a:ext cx="98090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আটশ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সাতানব্বই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539" y="956132"/>
            <a:ext cx="1050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অংকে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স্থানীয়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570" y="2174975"/>
            <a:ext cx="2213322" cy="132343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897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990100" y="1440831"/>
            <a:ext cx="4371140" cy="4716739"/>
            <a:chOff x="3990100" y="1440831"/>
            <a:chExt cx="4371140" cy="4716739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4178428" y="6138922"/>
              <a:ext cx="4182812" cy="18648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21" idx="2"/>
            </p:cNvCxnSpPr>
            <p:nvPr/>
          </p:nvCxnSpPr>
          <p:spPr>
            <a:xfrm flipH="1">
              <a:off x="4225626" y="2764270"/>
              <a:ext cx="27711" cy="337465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990100" y="1440831"/>
              <a:ext cx="52647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  2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31325" y="2036595"/>
            <a:ext cx="3629915" cy="3572131"/>
            <a:chOff x="4731325" y="2036595"/>
            <a:chExt cx="3629915" cy="35721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66852" y="2786046"/>
              <a:ext cx="6934" cy="282268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932221" y="5608726"/>
              <a:ext cx="3429019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731325" y="2036595"/>
              <a:ext cx="5818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8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285510" y="2022740"/>
            <a:ext cx="3075730" cy="3050721"/>
            <a:chOff x="5285510" y="2022740"/>
            <a:chExt cx="3075730" cy="305072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531439" y="2784760"/>
              <a:ext cx="0" cy="2278567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489874" y="5063327"/>
              <a:ext cx="2871366" cy="101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285510" y="2022740"/>
              <a:ext cx="52647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SutonnyMJ" pitchFamily="2" charset="0"/>
                  <a:cs typeface="SutonnyMJ" pitchFamily="2" charset="0"/>
                </a:rPr>
                <a:t>9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929755" y="2008885"/>
            <a:ext cx="2431485" cy="2516301"/>
            <a:chOff x="5929755" y="2008885"/>
            <a:chExt cx="2431485" cy="251630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227642" y="2673920"/>
              <a:ext cx="0" cy="185126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186077" y="4507610"/>
              <a:ext cx="2175163" cy="878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929755" y="2008885"/>
              <a:ext cx="5264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utonnyMJ" pitchFamily="2" charset="0"/>
                  <a:cs typeface="SutonnyMJ" pitchFamily="2" charset="0"/>
                </a:rPr>
                <a:t>7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617515" y="4052435"/>
            <a:ext cx="3172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7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=      7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0644" y="4592765"/>
            <a:ext cx="3325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9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    90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69919" y="5216220"/>
            <a:ext cx="31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8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শতক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=   800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31369" y="5789803"/>
            <a:ext cx="339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2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= 2000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8686800" y="6400800"/>
            <a:ext cx="333894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314739" y="6263561"/>
            <a:ext cx="1378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897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6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" grpId="0" animBg="1"/>
      <p:bldP spid="35" grpId="0"/>
      <p:bldP spid="36" grpId="0"/>
      <p:bldP spid="37" grpId="0"/>
      <p:bldP spid="43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8760" y="263215"/>
            <a:ext cx="11596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বারো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ষোল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465" y="3302389"/>
            <a:ext cx="112957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6, </a:t>
            </a:r>
            <a:r>
              <a:rPr lang="en-US" sz="13800" dirty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2, 0 2, 0 1 6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964" y="2099088"/>
            <a:ext cx="11783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অংকে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4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9106309">
            <a:off x="61642" y="1551296"/>
            <a:ext cx="4754198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5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n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9600" b="1" dirty="0">
              <a:ln>
                <a:solidFill>
                  <a:schemeClr val="tx1"/>
                </a:solidFill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909" y="5213950"/>
            <a:ext cx="1140229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215783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স্থাণীয়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89" y="1010909"/>
            <a:ext cx="5496911" cy="328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4678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52068" y="79131"/>
            <a:ext cx="2638568" cy="1184564"/>
            <a:chOff x="5133068" y="79131"/>
            <a:chExt cx="2638568" cy="1184564"/>
          </a:xfrm>
        </p:grpSpPr>
        <p:sp>
          <p:nvSpPr>
            <p:cNvPr id="3" name="Flowchart: Magnetic Disk 2"/>
            <p:cNvSpPr/>
            <p:nvPr/>
          </p:nvSpPr>
          <p:spPr>
            <a:xfrm>
              <a:off x="5380626" y="79131"/>
              <a:ext cx="2167394" cy="1184564"/>
            </a:xfrm>
            <a:prstGeom prst="flowChartMagneticDisk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133068" y="307236"/>
              <a:ext cx="2638568" cy="83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r>
                <a:rPr lang="en-US" sz="6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6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73775" y="1255454"/>
            <a:ext cx="8513572" cy="943006"/>
            <a:chOff x="3108110" y="1946783"/>
            <a:chExt cx="6044288" cy="943006"/>
          </a:xfrm>
        </p:grpSpPr>
        <p:sp>
          <p:nvSpPr>
            <p:cNvPr id="11" name="Rounded Rectangle 10"/>
            <p:cNvSpPr/>
            <p:nvPr/>
          </p:nvSpPr>
          <p:spPr>
            <a:xfrm>
              <a:off x="3597759" y="2111867"/>
              <a:ext cx="5554639" cy="77792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08110" y="1946783"/>
              <a:ext cx="4720980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     1.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সংখ্যাটিকে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কথায়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লিখ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: 23425 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?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78455" y="2183286"/>
            <a:ext cx="8328090" cy="902412"/>
            <a:chOff x="2966136" y="2183286"/>
            <a:chExt cx="7672022" cy="902412"/>
          </a:xfrm>
        </p:grpSpPr>
        <p:sp>
          <p:nvSpPr>
            <p:cNvPr id="18" name="Rounded Rectangle 17"/>
            <p:cNvSpPr/>
            <p:nvPr/>
          </p:nvSpPr>
          <p:spPr>
            <a:xfrm>
              <a:off x="2966136" y="2360469"/>
              <a:ext cx="7193725" cy="72522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966136" y="2183286"/>
              <a:ext cx="7672022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উত্তর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তেইশ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হাজার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চারশ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পঁচিশ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25956" y="3228536"/>
            <a:ext cx="8012196" cy="734897"/>
            <a:chOff x="3133591" y="3684290"/>
            <a:chExt cx="5425371" cy="921153"/>
          </a:xfrm>
        </p:grpSpPr>
        <p:sp>
          <p:nvSpPr>
            <p:cNvPr id="27" name="Rounded Rectangle 26"/>
            <p:cNvSpPr/>
            <p:nvPr/>
          </p:nvSpPr>
          <p:spPr>
            <a:xfrm>
              <a:off x="3343182" y="3684290"/>
              <a:ext cx="5215780" cy="92115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33591" y="3701844"/>
              <a:ext cx="4849785" cy="8872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  2.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সংখ্যার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পরে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কমা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দিকে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? </a:t>
              </a:r>
              <a:endPara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502508" y="3988738"/>
            <a:ext cx="7735644" cy="923330"/>
            <a:chOff x="3343182" y="2891339"/>
            <a:chExt cx="5828884" cy="1132859"/>
          </a:xfrm>
        </p:grpSpPr>
        <p:sp>
          <p:nvSpPr>
            <p:cNvPr id="29" name="Rounded Rectangle 28"/>
            <p:cNvSpPr/>
            <p:nvPr/>
          </p:nvSpPr>
          <p:spPr>
            <a:xfrm>
              <a:off x="3343182" y="3146923"/>
              <a:ext cx="5828884" cy="77792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00688" y="2891339"/>
              <a:ext cx="3113739" cy="11328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6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উত্তর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কোটি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লক্ষ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হাজার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18629" y="4971828"/>
            <a:ext cx="7899989" cy="738302"/>
            <a:chOff x="3343182" y="3684290"/>
            <a:chExt cx="5337714" cy="921153"/>
          </a:xfrm>
        </p:grpSpPr>
        <p:sp>
          <p:nvSpPr>
            <p:cNvPr id="34" name="Rounded Rectangle 33"/>
            <p:cNvSpPr/>
            <p:nvPr/>
          </p:nvSpPr>
          <p:spPr>
            <a:xfrm>
              <a:off x="3343182" y="3684290"/>
              <a:ext cx="5215780" cy="92115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01734" y="3702082"/>
              <a:ext cx="5279162" cy="8832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3. 425, 525 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এদের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মধ্যে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সংখ্যাটি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বড়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?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518627" y="5737426"/>
            <a:ext cx="7768719" cy="922485"/>
            <a:chOff x="3343182" y="3002360"/>
            <a:chExt cx="5828884" cy="922485"/>
          </a:xfrm>
        </p:grpSpPr>
        <p:sp>
          <p:nvSpPr>
            <p:cNvPr id="38" name="Rounded Rectangle 37"/>
            <p:cNvSpPr/>
            <p:nvPr/>
          </p:nvSpPr>
          <p:spPr>
            <a:xfrm>
              <a:off x="3343182" y="3146923"/>
              <a:ext cx="5828884" cy="7779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55014" y="3002360"/>
              <a:ext cx="1544876" cy="854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উত্তর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6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525</a:t>
              </a:r>
              <a:endPara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638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838" y="522430"/>
            <a:ext cx="3291840" cy="2468880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2" name="Group 1"/>
          <p:cNvGrpSpPr/>
          <p:nvPr/>
        </p:nvGrpSpPr>
        <p:grpSpPr>
          <a:xfrm>
            <a:off x="7280896" y="522430"/>
            <a:ext cx="2363731" cy="2219657"/>
            <a:chOff x="6284401" y="550790"/>
            <a:chExt cx="2363731" cy="2219657"/>
          </a:xfrm>
        </p:grpSpPr>
        <p:grpSp>
          <p:nvGrpSpPr>
            <p:cNvPr id="6" name="Group 5"/>
            <p:cNvGrpSpPr/>
            <p:nvPr/>
          </p:nvGrpSpPr>
          <p:grpSpPr>
            <a:xfrm>
              <a:off x="6284401" y="550790"/>
              <a:ext cx="2363731" cy="2219657"/>
              <a:chOff x="4488776" y="909471"/>
              <a:chExt cx="2363731" cy="2219657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872249" y="2109334"/>
                <a:ext cx="1665028" cy="101979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4488776" y="909471"/>
                <a:ext cx="2363731" cy="1199863"/>
              </a:xfrm>
              <a:prstGeom prst="triangle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 smtClean="0">
                    <a:ln>
                      <a:solidFill>
                        <a:srgbClr val="002060"/>
                      </a:solidFill>
                    </a:ln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bn-IN" sz="4000" b="1" dirty="0" smtClean="0">
                    <a:ln>
                      <a:solidFill>
                        <a:srgbClr val="002060"/>
                      </a:solidFill>
                    </a:ln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endParaRPr lang="en-US" sz="4000" b="1" dirty="0">
                  <a:solidFill>
                    <a:schemeClr val="accent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873153" y="1097139"/>
              <a:ext cx="1069144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b="1" dirty="0">
                  <a:ln>
                    <a:solidFill>
                      <a:srgbClr val="002060"/>
                    </a:solidFill>
                  </a:ln>
                  <a:blipFill dpi="0"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বাড়ি</a:t>
              </a:r>
              <a:endParaRPr lang="en-US" sz="4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65816" y="1824960"/>
              <a:ext cx="1069144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b="1" dirty="0" smtClean="0">
                  <a:ln>
                    <a:solidFill>
                      <a:srgbClr val="002060"/>
                    </a:solidFill>
                  </a:ln>
                  <a:blipFill dpi="0"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4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7018" y="4100945"/>
            <a:ext cx="903406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5678962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সংখ্যাটিতে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5400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29627" y="0"/>
            <a:ext cx="9385947" cy="274320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bn-IN" sz="23900" b="1" dirty="0">
                <a:ln w="7620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95623" y="3481437"/>
            <a:ext cx="6300962" cy="26045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065123" y="506225"/>
            <a:ext cx="6443003" cy="1441632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96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623" y="3316024"/>
            <a:ext cx="609624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4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44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4400" b="1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১২০৯</a:t>
            </a:r>
            <a:endParaRPr lang="en-US" sz="3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178722" y="2967448"/>
            <a:ext cx="4597642" cy="3416320"/>
            <a:chOff x="7316702" y="2398244"/>
            <a:chExt cx="3543791" cy="2647221"/>
          </a:xfrm>
        </p:grpSpPr>
        <p:sp>
          <p:nvSpPr>
            <p:cNvPr id="8" name="Rounded Rectangle 7"/>
            <p:cNvSpPr/>
            <p:nvPr/>
          </p:nvSpPr>
          <p:spPr>
            <a:xfrm>
              <a:off x="7316702" y="2593071"/>
              <a:ext cx="3376693" cy="242926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55925" y="2398244"/>
              <a:ext cx="3504568" cy="2647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200" b="1" dirty="0" err="1" smtClean="0">
                  <a:solidFill>
                    <a:schemeClr val="accent5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3200" b="1" dirty="0" smtClean="0">
                  <a:solidFill>
                    <a:schemeClr val="accent5"/>
                  </a:solidFill>
                  <a:latin typeface="NikoshBAN" pitchFamily="2" charset="0"/>
                  <a:cs typeface="NikoshBAN" pitchFamily="2" charset="0"/>
                </a:rPr>
                <a:t>   : </a:t>
              </a:r>
              <a:r>
                <a:rPr lang="en-US" sz="4000" b="1" dirty="0" smtClean="0">
                  <a:solidFill>
                    <a:schemeClr val="accent5"/>
                  </a:solidFill>
                  <a:latin typeface="NikoshBAN" pitchFamily="2" charset="0"/>
                  <a:cs typeface="NikoshBAN" pitchFamily="2" charset="0"/>
                </a:rPr>
                <a:t>৯ম</a:t>
              </a:r>
              <a:endPara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3200" b="1" dirty="0" err="1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3200" b="1" dirty="0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  : </a:t>
              </a:r>
              <a:r>
                <a:rPr lang="en-US" sz="4000" b="1" dirty="0" err="1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হিসাববিজ্ঞান</a:t>
              </a:r>
              <a:r>
                <a:rPr lang="en-US" sz="3200" b="1" dirty="0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 smtClean="0">
                <a:latin typeface="NikoshBAN" pitchFamily="2" charset="0"/>
                <a:cs typeface="NikoshBAN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3200" b="1" dirty="0" err="1" smtClean="0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3200" b="1" dirty="0" smtClean="0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   : </a:t>
              </a:r>
              <a:r>
                <a:rPr lang="en-US" sz="3200" b="1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৫</a:t>
              </a:r>
              <a:r>
                <a:rPr lang="en-US" sz="32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০ </a:t>
              </a:r>
              <a:r>
                <a:rPr lang="en-US" sz="32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r>
                <a:rPr lang="en-US" sz="32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sz="32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en-US" sz="32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200" b="1" dirty="0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29 / 01 / 2020</a:t>
              </a:r>
              <a:endParaRPr lang="en-US" sz="3200" b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33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Birds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3" y="624495"/>
            <a:ext cx="1762125" cy="144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Birds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110" y="0"/>
            <a:ext cx="8459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2131" y="2401669"/>
            <a:ext cx="1481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ছোট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14446" y="5784273"/>
            <a:ext cx="915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বড়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7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22473" y="332509"/>
            <a:ext cx="462741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en-US" sz="166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1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16600" b="1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1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291" y="290945"/>
            <a:ext cx="462741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325</a:t>
            </a:r>
            <a:endParaRPr lang="en-US" sz="16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8364" y="2493819"/>
            <a:ext cx="2230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2403765"/>
            <a:ext cx="1974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46076" y="1982553"/>
            <a:ext cx="2874820" cy="3532909"/>
            <a:chOff x="4821380" y="2632364"/>
            <a:chExt cx="2874820" cy="353290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862945" y="2632364"/>
              <a:ext cx="0" cy="353290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821380" y="6147697"/>
              <a:ext cx="2874820" cy="175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365179" y="1982553"/>
            <a:ext cx="2524992" cy="3136194"/>
            <a:chOff x="4821380" y="3029079"/>
            <a:chExt cx="2524992" cy="3136194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862945" y="3029079"/>
              <a:ext cx="0" cy="313619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21380" y="6147697"/>
              <a:ext cx="2524992" cy="17576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728862" y="1982553"/>
            <a:ext cx="2175163" cy="2708893"/>
            <a:chOff x="4821380" y="3456380"/>
            <a:chExt cx="2175163" cy="2708893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862945" y="3456380"/>
              <a:ext cx="0" cy="270889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821380" y="6147697"/>
              <a:ext cx="2175163" cy="878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4552513" y="1982553"/>
            <a:ext cx="0" cy="39901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02735" y="5954538"/>
            <a:ext cx="3318161" cy="1812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18810" y="6136122"/>
            <a:ext cx="2254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5771" y="1478280"/>
            <a:ext cx="11987482" cy="3352053"/>
            <a:chOff x="-18381" y="1553338"/>
            <a:chExt cx="11398099" cy="2273995"/>
          </a:xfrm>
        </p:grpSpPr>
        <p:sp>
          <p:nvSpPr>
            <p:cNvPr id="3" name="Horizontal Scroll 2"/>
            <p:cNvSpPr/>
            <p:nvPr/>
          </p:nvSpPr>
          <p:spPr>
            <a:xfrm>
              <a:off x="-18381" y="1553338"/>
              <a:ext cx="11119575" cy="2273995"/>
            </a:xfrm>
            <a:prstGeom prst="horizontalScroll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08191" y="2151038"/>
              <a:ext cx="10971527" cy="12631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500" b="1" dirty="0" err="1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বড়</a:t>
              </a:r>
              <a:r>
                <a:rPr lang="en-US" sz="11500" b="1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15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সংখ্যা</a:t>
              </a:r>
              <a:r>
                <a:rPr lang="en-US" sz="115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115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স্থানীয়</a:t>
              </a:r>
              <a:r>
                <a:rPr lang="en-US" sz="115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15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মান</a:t>
              </a:r>
              <a:endParaRPr lang="en-US" sz="115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0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229240" y="391492"/>
            <a:ext cx="3847961" cy="1552886"/>
            <a:chOff x="5213445" y="636455"/>
            <a:chExt cx="2868919" cy="1301527"/>
          </a:xfrm>
        </p:grpSpPr>
        <p:sp>
          <p:nvSpPr>
            <p:cNvPr id="9" name="Rounded Rectangle 8"/>
            <p:cNvSpPr/>
            <p:nvPr/>
          </p:nvSpPr>
          <p:spPr>
            <a:xfrm>
              <a:off x="5213445" y="636455"/>
              <a:ext cx="2565779" cy="130152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413665" y="768358"/>
              <a:ext cx="2668699" cy="1006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7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21080" y="2197982"/>
            <a:ext cx="9676783" cy="4801314"/>
            <a:chOff x="1050877" y="2281586"/>
            <a:chExt cx="8161361" cy="4962994"/>
          </a:xfrm>
        </p:grpSpPr>
        <p:sp>
          <p:nvSpPr>
            <p:cNvPr id="6" name="Rounded Rectangle 5"/>
            <p:cNvSpPr/>
            <p:nvPr/>
          </p:nvSpPr>
          <p:spPr>
            <a:xfrm>
              <a:off x="1050877" y="2456597"/>
              <a:ext cx="8161361" cy="411204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60947" y="2281586"/>
              <a:ext cx="5496014" cy="496299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600" b="1" dirty="0" smtClean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en-US" sz="36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</a:t>
              </a:r>
              <a:r>
                <a:rPr lang="en-US" sz="36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36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শেষে</a:t>
              </a:r>
              <a:r>
                <a:rPr lang="en-US" sz="36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</a:t>
              </a:r>
              <a:r>
                <a:rPr lang="en-US" sz="36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… 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r>
                <a:rPr lang="en-US" sz="3600" b="1" dirty="0" smtClean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অংক</a:t>
              </a:r>
              <a:r>
                <a:rPr lang="en-US" sz="36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6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সংখ্যা</a:t>
              </a:r>
              <a:r>
                <a:rPr lang="en-US" sz="36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bn-IN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endPara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r>
                <a:rPr lang="en-US" sz="3600" b="1" dirty="0" smtClean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অংকের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স্থানের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নাম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চিহ্নিত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 পারবে</a:t>
              </a:r>
              <a:endPara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r>
                <a:rPr lang="en-US" sz="3600" b="1" dirty="0" smtClean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anose="02000000000000000000" pitchFamily="2" charset="0"/>
                </a:rPr>
                <a:t>অংকের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anose="02000000000000000000" pitchFamily="2" charset="0"/>
                </a:rPr>
                <a:t>স্থানীয়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B0F0"/>
                  </a:solidFill>
                  <a:latin typeface="NikoshBAN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600" b="1" dirty="0" smtClean="0">
                  <a:solidFill>
                    <a:srgbClr val="00B0F0"/>
                  </a:solidFill>
                  <a:latin typeface="NikoshBAN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নির্ণয়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r>
                <a:rPr lang="en-US" sz="3600" b="1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কমার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ব্যবহার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endParaRPr lang="en-US" sz="36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7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59872"/>
            <a:ext cx="10683240" cy="4154984"/>
          </a:xfrm>
          <a:prstGeom prst="rect">
            <a:avLst/>
          </a:prstGeom>
          <a:ln w="5715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শূণ্য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চিহ্নকে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০, ১, ২, ৩, ৪, ৫, ৬, ৭, ৮, ৯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3345" y="602272"/>
            <a:ext cx="11443855" cy="1323439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মানকে</a:t>
            </a:r>
            <a:r>
              <a:rPr lang="en-US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8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Ball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7" y="2990850"/>
            <a:ext cx="19716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7309" y="5334000"/>
            <a:ext cx="3851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2690" y="3477491"/>
            <a:ext cx="2715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57188" y="4946072"/>
            <a:ext cx="1136089" cy="9559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80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39647" y="4946072"/>
            <a:ext cx="1136089" cy="9559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8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380522" y="4946072"/>
            <a:ext cx="1136089" cy="9559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807542" y="4946072"/>
            <a:ext cx="1136089" cy="9559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227637" y="4946072"/>
            <a:ext cx="1136089" cy="9559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80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689297" y="4911437"/>
            <a:ext cx="1136089" cy="9559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088607" y="4946072"/>
            <a:ext cx="1136089" cy="9559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0529482" y="4946072"/>
            <a:ext cx="1136089" cy="9559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6</a:t>
            </a:r>
            <a:endParaRPr lang="en-US" sz="80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50246" y="3733800"/>
            <a:ext cx="1136089" cy="9559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কোটি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32705" y="3733800"/>
            <a:ext cx="1136089" cy="9559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নিযুত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373580" y="3733800"/>
            <a:ext cx="1136089" cy="9559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800600" y="3733800"/>
            <a:ext cx="1136089" cy="95596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অযুত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220695" y="3733800"/>
            <a:ext cx="1260760" cy="9559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হাজার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682355" y="3699165"/>
            <a:ext cx="1136089" cy="9559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শতক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9081665" y="3733800"/>
            <a:ext cx="1136089" cy="9559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দশক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0522540" y="3733800"/>
            <a:ext cx="1136089" cy="9559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48" name="TextBox 2047"/>
          <p:cNvSpPr txBox="1"/>
          <p:nvPr/>
        </p:nvSpPr>
        <p:spPr>
          <a:xfrm>
            <a:off x="288806" y="263215"/>
            <a:ext cx="11398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ষোল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49" name="TextBox 2048"/>
          <p:cNvSpPr txBox="1"/>
          <p:nvPr/>
        </p:nvSpPr>
        <p:spPr>
          <a:xfrm>
            <a:off x="1007090" y="1320801"/>
            <a:ext cx="109817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4 0 3 0 2 0 1 6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20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299</Words>
  <Application>Microsoft Office PowerPoint</Application>
  <PresentationFormat>Custom</PresentationFormat>
  <Paragraphs>76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314</cp:revision>
  <dcterms:created xsi:type="dcterms:W3CDTF">2016-09-02T16:05:49Z</dcterms:created>
  <dcterms:modified xsi:type="dcterms:W3CDTF">2020-01-29T05:54:04Z</dcterms:modified>
</cp:coreProperties>
</file>