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63" r:id="rId7"/>
    <p:sldId id="274" r:id="rId8"/>
    <p:sldId id="262" r:id="rId9"/>
    <p:sldId id="259" r:id="rId10"/>
    <p:sldId id="257" r:id="rId11"/>
    <p:sldId id="261" r:id="rId12"/>
    <p:sldId id="277" r:id="rId13"/>
    <p:sldId id="281" r:id="rId14"/>
    <p:sldId id="282" r:id="rId15"/>
    <p:sldId id="265" r:id="rId16"/>
    <p:sldId id="278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5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0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9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7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5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6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9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4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139A-D2F5-433B-8885-4D418CA6A50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08747-17B3-4205-B33A-7818E414C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90" y="1050878"/>
            <a:ext cx="5257800" cy="5493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8690" y="212678"/>
            <a:ext cx="457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250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691" y="97738"/>
            <a:ext cx="9080309" cy="5716208"/>
            <a:chOff x="0" y="1503458"/>
            <a:chExt cx="9080309" cy="5133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3458"/>
              <a:ext cx="9080309" cy="51339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136478" y="1503458"/>
              <a:ext cx="1583140" cy="79157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369792" y="1503459"/>
              <a:ext cx="1555845" cy="55735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3899" y="5813946"/>
            <a:ext cx="8297838" cy="846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me in the kitchen.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1236" y="0"/>
            <a:ext cx="8690753" cy="5581934"/>
            <a:chOff x="30167" y="971834"/>
            <a:chExt cx="8690753" cy="58792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7" y="971834"/>
              <a:ext cx="8690753" cy="58792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218364" y="971834"/>
              <a:ext cx="1514902" cy="7196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6714699" y="971835"/>
              <a:ext cx="1514902" cy="71968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3899" y="5813946"/>
            <a:ext cx="8297838" cy="846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 these eggs, please.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772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19.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0"/>
            <a:ext cx="9144000" cy="6858000"/>
          </a:xfrm>
          <a:prstGeom prst="frame">
            <a:avLst>
              <a:gd name="adj1" fmla="val 472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56" y="1676400"/>
            <a:ext cx="3545487" cy="472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82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0313" y="-251761"/>
            <a:ext cx="90678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87" y="-147701"/>
            <a:ext cx="61976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6436" y="4936411"/>
            <a:ext cx="358448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  reading.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6869" y="1865265"/>
            <a:ext cx="5943600" cy="4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6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9875" y="3551830"/>
            <a:ext cx="2661313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your clothes.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50" y="3729967"/>
            <a:ext cx="246796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in a line.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953" y="4468673"/>
            <a:ext cx="2467968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national anthem.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9572" y="4468673"/>
            <a:ext cx="216771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me in the kitchen.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370" y="5499766"/>
            <a:ext cx="2454322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uniform.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50" y="5855556"/>
            <a:ext cx="264937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board.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9552" y="76663"/>
            <a:ext cx="211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4" t="11619" r="30895" b="53556"/>
          <a:stretch/>
        </p:blipFill>
        <p:spPr>
          <a:xfrm>
            <a:off x="202296" y="894185"/>
            <a:ext cx="5830014" cy="26092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68955" y="1679290"/>
            <a:ext cx="251005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your clothes.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1188" y="896742"/>
            <a:ext cx="246796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in a line.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8955" y="3700925"/>
            <a:ext cx="2467968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national anthem.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4487" y="2672452"/>
            <a:ext cx="216771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me in the kitchen.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2601" y="4698056"/>
            <a:ext cx="2454322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uniform.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188" y="6032977"/>
            <a:ext cx="264937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board.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296" y="171276"/>
            <a:ext cx="19108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1008" y="22847"/>
            <a:ext cx="6539552" cy="820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sentences do you do at home?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66354 0.285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67187 0.290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6592 0.148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1618" r="64926" b="52761"/>
          <a:stretch/>
        </p:blipFill>
        <p:spPr>
          <a:xfrm>
            <a:off x="136478" y="842927"/>
            <a:ext cx="5513695" cy="27766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04647" y="4135354"/>
            <a:ext cx="2661313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your clothes.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9968" y="1319652"/>
            <a:ext cx="246796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in a line.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1320" y="3135408"/>
            <a:ext cx="2467968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national anthem.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7291" y="5850697"/>
            <a:ext cx="216771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me in the kitchen.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0938" y="1969487"/>
            <a:ext cx="2454322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uniform.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9917" y="5116609"/>
            <a:ext cx="264937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board.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11312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 work.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1008" y="22847"/>
            <a:ext cx="6539552" cy="820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sentences do you do at school?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1354 0.3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8368 0.20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5017 0.083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7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833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Evaluations.</a:t>
            </a:r>
          </a:p>
          <a:p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Say commands, instructions and requests. </a:t>
            </a:r>
          </a:p>
          <a:p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0185" y="1883391"/>
            <a:ext cx="6387152" cy="4776716"/>
            <a:chOff x="30167" y="971834"/>
            <a:chExt cx="8690753" cy="58792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7" y="971834"/>
              <a:ext cx="8690753" cy="58792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218364" y="971834"/>
              <a:ext cx="1514902" cy="719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6714699" y="971835"/>
              <a:ext cx="1514902" cy="7196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18442" y="1935435"/>
            <a:ext cx="6387152" cy="4749421"/>
            <a:chOff x="0" y="-117782"/>
            <a:chExt cx="9144000" cy="54404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782"/>
              <a:ext cx="9144000" cy="544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177423" y="0"/>
              <a:ext cx="1555844" cy="6550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424382" y="0"/>
              <a:ext cx="1555845" cy="6550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310185" y="2038256"/>
            <a:ext cx="6660108" cy="4646599"/>
            <a:chOff x="0" y="1146412"/>
            <a:chExt cx="8843750" cy="57115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6412"/>
              <a:ext cx="8843750" cy="57115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2" t="32423" r="63453" b="53887"/>
            <a:stretch/>
          </p:blipFill>
          <p:spPr>
            <a:xfrm>
              <a:off x="3111689" y="3081358"/>
              <a:ext cx="2620371" cy="7693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2" t="38659" r="63453" b="57826"/>
            <a:stretch/>
          </p:blipFill>
          <p:spPr>
            <a:xfrm>
              <a:off x="3343700" y="3850674"/>
              <a:ext cx="2388360" cy="24478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2" t="38659" r="63453" b="57826"/>
            <a:stretch/>
          </p:blipFill>
          <p:spPr>
            <a:xfrm>
              <a:off x="0" y="1146412"/>
              <a:ext cx="1651380" cy="32754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01003" y="1935433"/>
            <a:ext cx="6777547" cy="4724673"/>
            <a:chOff x="0" y="1503458"/>
            <a:chExt cx="9080309" cy="51339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3458"/>
              <a:ext cx="9080309" cy="5133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136478" y="1503458"/>
              <a:ext cx="1583140" cy="7915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369792" y="1503459"/>
              <a:ext cx="1555845" cy="557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5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648200" y="685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09012"/>
              </p:ext>
            </p:extLst>
          </p:nvPr>
        </p:nvGraphicFramePr>
        <p:xfrm>
          <a:off x="2667000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6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273165"/>
            <a:ext cx="9144000" cy="63601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15062" y="929014"/>
            <a:ext cx="7100021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Md. </a:t>
            </a:r>
            <a:r>
              <a:rPr lang="en-US" sz="36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r>
              <a:rPr lang="en-US" sz="36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Hossain</a:t>
            </a:r>
            <a:r>
              <a:rPr lang="en-US" sz="36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Bhobani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Caron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Roaja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</a:t>
            </a:r>
          </a:p>
          <a:p>
            <a:pPr algn="ctr"/>
            <a:r>
              <a:rPr lang="en-US" sz="36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Matiranga</a:t>
            </a:r>
            <a:r>
              <a:rPr lang="en-US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endParaRPr lang="en-US" sz="3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3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6705600" cy="1143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Identity</a:t>
            </a:r>
            <a:endParaRPr lang="en-US" sz="6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1752602"/>
            <a:ext cx="6400800" cy="452596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bn-BD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GB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1-3 ( </a:t>
            </a:r>
            <a:r>
              <a:rPr lang="en-GB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2020</a:t>
            </a:r>
            <a:endParaRPr lang="en-US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27" y="0"/>
            <a:ext cx="918902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10806"/>
            <a:ext cx="54864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986" y="1421364"/>
            <a:ext cx="8763000" cy="495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 2.1.1 carry out commands and instructions.</a:t>
            </a:r>
          </a:p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Speaking: 1.1.1 repeat words, phrases and sentences after the teacher with proper sound and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strees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626" y="3429001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1.1.2 say words, phrases and sentences  with proper sound and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strees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Reading: 6.1.1 read instructions and carry them out.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19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"/>
            <a:ext cx="91821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06932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027" y="562638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773993"/>
              </p:ext>
            </p:extLst>
          </p:nvPr>
        </p:nvGraphicFramePr>
        <p:xfrm>
          <a:off x="4086227" y="3182940"/>
          <a:ext cx="9699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4" imgW="970200" imgH="491040" progId="Package">
                  <p:embed/>
                </p:oleObj>
              </mc:Choice>
              <mc:Fallback>
                <p:oleObj name="Packager Shell Object" showAsIcon="1" r:id="rId4" imgW="970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6227" y="3182940"/>
                        <a:ext cx="9699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04800"/>
            <a:ext cx="7239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the audio and sing.</a:t>
            </a:r>
          </a:p>
        </p:txBody>
      </p:sp>
    </p:spTree>
    <p:extLst>
      <p:ext uri="{BB962C8B-B14F-4D97-AF65-F5344CB8AC3E}">
        <p14:creationId xmlns:p14="http://schemas.microsoft.com/office/powerpoint/2010/main" val="30678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5082" y="3616658"/>
            <a:ext cx="3944202" cy="3043382"/>
            <a:chOff x="30167" y="971834"/>
            <a:chExt cx="8690753" cy="58792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7" y="971834"/>
              <a:ext cx="8690753" cy="58792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218364" y="971834"/>
              <a:ext cx="1514902" cy="7196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6714699" y="971835"/>
              <a:ext cx="1514902" cy="71968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3587" y="3521122"/>
            <a:ext cx="4473004" cy="3029803"/>
            <a:chOff x="0" y="1503458"/>
            <a:chExt cx="9080309" cy="5133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3458"/>
              <a:ext cx="9080309" cy="5133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136478" y="1503458"/>
              <a:ext cx="1583140" cy="791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369792" y="1503459"/>
              <a:ext cx="1555845" cy="55735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995082" y="945818"/>
            <a:ext cx="3985144" cy="2438827"/>
            <a:chOff x="136477" y="1427776"/>
            <a:chExt cx="8666328" cy="52869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7" y="1427776"/>
              <a:ext cx="8666328" cy="52869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286603" y="1427776"/>
              <a:ext cx="1555845" cy="79157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042245" y="1427776"/>
              <a:ext cx="1555845" cy="79157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53587" y="945818"/>
            <a:ext cx="4396812" cy="2459297"/>
            <a:chOff x="0" y="-117782"/>
            <a:chExt cx="9144000" cy="54404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782"/>
              <a:ext cx="9144000" cy="544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177423" y="0"/>
              <a:ext cx="1555844" cy="6550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424382" y="0"/>
              <a:ext cx="1555845" cy="655093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38899" y="122830"/>
            <a:ext cx="8477405" cy="696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pictures.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534"/>
            <a:ext cx="8839200" cy="6858000"/>
          </a:xfrm>
          <a:prstGeom prst="rect">
            <a:avLst/>
          </a:prstGeom>
          <a:solidFill>
            <a:srgbClr val="00B050">
              <a:alpha val="6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</a:t>
            </a:r>
            <a:r>
              <a:rPr lang="en-GB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</a:p>
          <a:p>
            <a:pPr algn="ctr"/>
            <a:r>
              <a:rPr lang="en-GB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Commands</a:t>
            </a:r>
            <a:r>
              <a:rPr lang="en-GB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r>
              <a:rPr lang="en-GB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</a:t>
            </a:r>
            <a:r>
              <a:rPr lang="en-GB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at home and at school.</a:t>
            </a:r>
            <a:endParaRPr lang="en-GB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9182" y="109182"/>
            <a:ext cx="8898340" cy="5554639"/>
            <a:chOff x="0" y="-117782"/>
            <a:chExt cx="9144000" cy="54404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782"/>
              <a:ext cx="9144000" cy="54404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177423" y="0"/>
              <a:ext cx="1555844" cy="6550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424382" y="0"/>
              <a:ext cx="1555845" cy="65509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13899" y="5813946"/>
            <a:ext cx="8297838" cy="846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 bag down.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2182"/>
            <a:ext cx="8666328" cy="5286923"/>
            <a:chOff x="136477" y="1427776"/>
            <a:chExt cx="8666328" cy="52869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7" y="1427776"/>
              <a:ext cx="8666328" cy="52869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286603" y="1427776"/>
              <a:ext cx="1555845" cy="791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3" t="13949" r="5287" b="61345"/>
            <a:stretch/>
          </p:blipFill>
          <p:spPr>
            <a:xfrm>
              <a:off x="7042245" y="1427776"/>
              <a:ext cx="1555845" cy="79157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13899" y="5813946"/>
            <a:ext cx="8297838" cy="846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your clothes.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298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jakir</cp:lastModifiedBy>
  <cp:revision>26</cp:revision>
  <dcterms:created xsi:type="dcterms:W3CDTF">2019-10-06T12:36:46Z</dcterms:created>
  <dcterms:modified xsi:type="dcterms:W3CDTF">2020-01-29T01:27:39Z</dcterms:modified>
</cp:coreProperties>
</file>