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0" r:id="rId18"/>
    <p:sldId id="273" r:id="rId19"/>
    <p:sldId id="272" r:id="rId20"/>
    <p:sldId id="276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4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19amirul83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07343" y="-24058"/>
            <a:ext cx="9743322" cy="8579265"/>
            <a:chOff x="-599322" y="15629"/>
            <a:chExt cx="9743322" cy="85792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629"/>
              <a:ext cx="9144000" cy="68124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7315">
              <a:off x="-1437522" y="2041694"/>
              <a:ext cx="7391400" cy="57150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0" y="24068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705" y="83125"/>
            <a:ext cx="9114078" cy="6774875"/>
            <a:chOff x="27705" y="83125"/>
            <a:chExt cx="9114078" cy="67748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72"/>
            <a:stretch/>
          </p:blipFill>
          <p:spPr>
            <a:xfrm>
              <a:off x="27705" y="83125"/>
              <a:ext cx="9114078" cy="67056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927" r="28425"/>
            <a:stretch/>
          </p:blipFill>
          <p:spPr>
            <a:xfrm>
              <a:off x="3683791" y="1295400"/>
              <a:ext cx="5437209" cy="5562600"/>
            </a:xfrm>
            <a:custGeom>
              <a:avLst/>
              <a:gdLst>
                <a:gd name="connsiteX0" fmla="*/ 3397813 w 6170914"/>
                <a:gd name="connsiteY0" fmla="*/ 0 h 6313225"/>
                <a:gd name="connsiteX1" fmla="*/ 6019731 w 6170914"/>
                <a:gd name="connsiteY1" fmla="*/ 1236489 h 6313225"/>
                <a:gd name="connsiteX2" fmla="*/ 6170914 w 6170914"/>
                <a:gd name="connsiteY2" fmla="*/ 1438663 h 6313225"/>
                <a:gd name="connsiteX3" fmla="*/ 6170914 w 6170914"/>
                <a:gd name="connsiteY3" fmla="*/ 5356963 h 6313225"/>
                <a:gd name="connsiteX4" fmla="*/ 6019731 w 6170914"/>
                <a:gd name="connsiteY4" fmla="*/ 5559138 h 6313225"/>
                <a:gd name="connsiteX5" fmla="*/ 5194591 w 6170914"/>
                <a:gd name="connsiteY5" fmla="*/ 6282226 h 6313225"/>
                <a:gd name="connsiteX6" fmla="*/ 5141791 w 6170914"/>
                <a:gd name="connsiteY6" fmla="*/ 6313225 h 6313225"/>
                <a:gd name="connsiteX7" fmla="*/ 1659199 w 6170914"/>
                <a:gd name="connsiteY7" fmla="*/ 6313225 h 6313225"/>
                <a:gd name="connsiteX8" fmla="*/ 1498064 w 6170914"/>
                <a:gd name="connsiteY8" fmla="*/ 6215333 h 6313225"/>
                <a:gd name="connsiteX9" fmla="*/ 0 w 6170914"/>
                <a:gd name="connsiteY9" fmla="*/ 3397813 h 6313225"/>
                <a:gd name="connsiteX10" fmla="*/ 3397813 w 6170914"/>
                <a:gd name="connsiteY10" fmla="*/ 0 h 63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70914" h="6313225">
                  <a:moveTo>
                    <a:pt x="3397813" y="0"/>
                  </a:moveTo>
                  <a:cubicBezTo>
                    <a:pt x="4453378" y="0"/>
                    <a:pt x="5396522" y="481334"/>
                    <a:pt x="6019731" y="1236489"/>
                  </a:cubicBezTo>
                  <a:lnTo>
                    <a:pt x="6170914" y="1438663"/>
                  </a:lnTo>
                  <a:lnTo>
                    <a:pt x="6170914" y="5356963"/>
                  </a:lnTo>
                  <a:lnTo>
                    <a:pt x="6019731" y="5559138"/>
                  </a:lnTo>
                  <a:cubicBezTo>
                    <a:pt x="5786028" y="5842321"/>
                    <a:pt x="5507333" y="6086998"/>
                    <a:pt x="5194591" y="6282226"/>
                  </a:cubicBezTo>
                  <a:lnTo>
                    <a:pt x="5141791" y="6313225"/>
                  </a:lnTo>
                  <a:lnTo>
                    <a:pt x="1659199" y="6313225"/>
                  </a:lnTo>
                  <a:lnTo>
                    <a:pt x="1498064" y="6215333"/>
                  </a:lnTo>
                  <a:cubicBezTo>
                    <a:pt x="594240" y="5604721"/>
                    <a:pt x="0" y="4570663"/>
                    <a:pt x="0" y="3397813"/>
                  </a:cubicBezTo>
                  <a:cubicBezTo>
                    <a:pt x="0" y="1521253"/>
                    <a:pt x="1521253" y="0"/>
                    <a:pt x="3397813" y="0"/>
                  </a:cubicBezTo>
                  <a:close/>
                </a:path>
              </a:pathLst>
            </a:custGeom>
          </p:spPr>
        </p:pic>
      </p:grpSp>
      <p:sp>
        <p:nvSpPr>
          <p:cNvPr id="4" name="TextBox 3"/>
          <p:cNvSpPr txBox="1"/>
          <p:nvPr/>
        </p:nvSpPr>
        <p:spPr>
          <a:xfrm>
            <a:off x="381000" y="540325"/>
            <a:ext cx="2590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পর্তুগিজদের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আগমন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মোঘল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ধন-সম্পদে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ইউরোপিয়ানরা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414" y="0"/>
            <a:ext cx="9045183" cy="6858000"/>
            <a:chOff x="55414" y="0"/>
            <a:chExt cx="9045183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798"/>
            <a:stretch/>
          </p:blipFill>
          <p:spPr>
            <a:xfrm>
              <a:off x="55414" y="0"/>
              <a:ext cx="9045183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602" r="22242" b="-1"/>
            <a:stretch/>
          </p:blipFill>
          <p:spPr>
            <a:xfrm>
              <a:off x="2922756" y="510139"/>
              <a:ext cx="6170914" cy="6313225"/>
            </a:xfrm>
            <a:custGeom>
              <a:avLst/>
              <a:gdLst>
                <a:gd name="connsiteX0" fmla="*/ 3397813 w 6170914"/>
                <a:gd name="connsiteY0" fmla="*/ 0 h 6313225"/>
                <a:gd name="connsiteX1" fmla="*/ 6019731 w 6170914"/>
                <a:gd name="connsiteY1" fmla="*/ 1236489 h 6313225"/>
                <a:gd name="connsiteX2" fmla="*/ 6170914 w 6170914"/>
                <a:gd name="connsiteY2" fmla="*/ 1438663 h 6313225"/>
                <a:gd name="connsiteX3" fmla="*/ 6170914 w 6170914"/>
                <a:gd name="connsiteY3" fmla="*/ 5356963 h 6313225"/>
                <a:gd name="connsiteX4" fmla="*/ 6019731 w 6170914"/>
                <a:gd name="connsiteY4" fmla="*/ 5559138 h 6313225"/>
                <a:gd name="connsiteX5" fmla="*/ 5194591 w 6170914"/>
                <a:gd name="connsiteY5" fmla="*/ 6282226 h 6313225"/>
                <a:gd name="connsiteX6" fmla="*/ 5141791 w 6170914"/>
                <a:gd name="connsiteY6" fmla="*/ 6313225 h 6313225"/>
                <a:gd name="connsiteX7" fmla="*/ 1659199 w 6170914"/>
                <a:gd name="connsiteY7" fmla="*/ 6313225 h 6313225"/>
                <a:gd name="connsiteX8" fmla="*/ 1498064 w 6170914"/>
                <a:gd name="connsiteY8" fmla="*/ 6215333 h 6313225"/>
                <a:gd name="connsiteX9" fmla="*/ 0 w 6170914"/>
                <a:gd name="connsiteY9" fmla="*/ 3397813 h 6313225"/>
                <a:gd name="connsiteX10" fmla="*/ 3397813 w 6170914"/>
                <a:gd name="connsiteY10" fmla="*/ 0 h 63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70914" h="6313225">
                  <a:moveTo>
                    <a:pt x="3397813" y="0"/>
                  </a:moveTo>
                  <a:cubicBezTo>
                    <a:pt x="4453378" y="0"/>
                    <a:pt x="5396522" y="481334"/>
                    <a:pt x="6019731" y="1236489"/>
                  </a:cubicBezTo>
                  <a:lnTo>
                    <a:pt x="6170914" y="1438663"/>
                  </a:lnTo>
                  <a:lnTo>
                    <a:pt x="6170914" y="5356963"/>
                  </a:lnTo>
                  <a:lnTo>
                    <a:pt x="6019731" y="5559138"/>
                  </a:lnTo>
                  <a:cubicBezTo>
                    <a:pt x="5786028" y="5842321"/>
                    <a:pt x="5507333" y="6086998"/>
                    <a:pt x="5194591" y="6282226"/>
                  </a:cubicBezTo>
                  <a:lnTo>
                    <a:pt x="5141791" y="6313225"/>
                  </a:lnTo>
                  <a:lnTo>
                    <a:pt x="1659199" y="6313225"/>
                  </a:lnTo>
                  <a:lnTo>
                    <a:pt x="1498064" y="6215333"/>
                  </a:lnTo>
                  <a:cubicBezTo>
                    <a:pt x="594240" y="5604721"/>
                    <a:pt x="0" y="4570663"/>
                    <a:pt x="0" y="3397813"/>
                  </a:cubicBezTo>
                  <a:cubicBezTo>
                    <a:pt x="0" y="1521253"/>
                    <a:pt x="1521253" y="0"/>
                    <a:pt x="3397813" y="0"/>
                  </a:cubicBezTo>
                  <a:close/>
                </a:path>
              </a:pathLst>
            </a:custGeom>
          </p:spPr>
        </p:pic>
      </p:grpSp>
      <p:sp>
        <p:nvSpPr>
          <p:cNvPr id="4" name="TextBox 3"/>
          <p:cNvSpPr txBox="1"/>
          <p:nvPr/>
        </p:nvSpPr>
        <p:spPr>
          <a:xfrm>
            <a:off x="457200" y="762000"/>
            <a:ext cx="2286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ডাচদের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আগমন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পর্তুগিজদের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 বই সংযোগ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1"/>
            <a:ext cx="4487778" cy="58964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3331"/>
            <a:ext cx="4572000" cy="58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1C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8425" y="0"/>
            <a:ext cx="9115404" cy="3136872"/>
            <a:chOff x="-8425" y="0"/>
            <a:chExt cx="9115404" cy="31368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425" y="0"/>
              <a:ext cx="4738734" cy="31368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5185" y="6316"/>
              <a:ext cx="4361794" cy="313055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04800" y="38862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ইস্ট-ইন্ডিয়া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-১৬০০খ্রিঃ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১৬০০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ইস্ট-ইন্ডিয়া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কোম্পানি গঠন করে তারা বাণিজ্য করে ও বাংলায় প্রভাব বিস্তার শুরু করে।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62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 rev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9750" y="20780"/>
            <a:ext cx="5017318" cy="6837219"/>
          </a:xfrm>
          <a:prstGeom prst="rect">
            <a:avLst/>
          </a:prstGeom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-26163" y="-1"/>
            <a:ext cx="4145913" cy="6857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সিরাজ-উদ-দৌলা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১৭৫৬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২২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এই সময়  বাংলায় ধনসম্পদে পরিপূর্ণ ছিল। নবাব তাঁর পরিবারের সদস্যদের দ্বারা ষড়যন্ত্রের শিকার হন।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0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947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যাঁদের দ্বারা ষড়যন্ত্রের শিকার হন।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61652" y="3236847"/>
            <a:ext cx="1368588" cy="1368588"/>
          </a:xfrm>
          <a:custGeom>
            <a:avLst/>
            <a:gdLst>
              <a:gd name="connsiteX0" fmla="*/ 0 w 1368588"/>
              <a:gd name="connsiteY0" fmla="*/ 684294 h 1368588"/>
              <a:gd name="connsiteX1" fmla="*/ 684294 w 1368588"/>
              <a:gd name="connsiteY1" fmla="*/ 0 h 1368588"/>
              <a:gd name="connsiteX2" fmla="*/ 1368588 w 1368588"/>
              <a:gd name="connsiteY2" fmla="*/ 684294 h 1368588"/>
              <a:gd name="connsiteX3" fmla="*/ 684294 w 1368588"/>
              <a:gd name="connsiteY3" fmla="*/ 1368588 h 1368588"/>
              <a:gd name="connsiteX4" fmla="*/ 0 w 1368588"/>
              <a:gd name="connsiteY4" fmla="*/ 684294 h 136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588" h="1368588">
                <a:moveTo>
                  <a:pt x="0" y="684294"/>
                </a:moveTo>
                <a:cubicBezTo>
                  <a:pt x="0" y="306369"/>
                  <a:pt x="306369" y="0"/>
                  <a:pt x="684294" y="0"/>
                </a:cubicBezTo>
                <a:cubicBezTo>
                  <a:pt x="1062219" y="0"/>
                  <a:pt x="1368588" y="306369"/>
                  <a:pt x="1368588" y="684294"/>
                </a:cubicBezTo>
                <a:cubicBezTo>
                  <a:pt x="1368588" y="1062219"/>
                  <a:pt x="1062219" y="1368588"/>
                  <a:pt x="684294" y="1368588"/>
                </a:cubicBezTo>
                <a:cubicBezTo>
                  <a:pt x="306369" y="1368588"/>
                  <a:pt x="0" y="1062219"/>
                  <a:pt x="0" y="684294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225" tIns="251225" rIns="251225" bIns="251225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 </a:t>
            </a:r>
            <a:endParaRPr lang="en-US" sz="4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71575" y="910838"/>
            <a:ext cx="1541040" cy="2153842"/>
            <a:chOff x="3771575" y="910838"/>
            <a:chExt cx="1541040" cy="2153842"/>
          </a:xfrm>
        </p:grpSpPr>
        <p:sp>
          <p:nvSpPr>
            <p:cNvPr id="6" name="Freeform 5"/>
            <p:cNvSpPr/>
            <p:nvPr/>
          </p:nvSpPr>
          <p:spPr>
            <a:xfrm rot="16347483">
              <a:off x="4283102" y="2594140"/>
              <a:ext cx="417127" cy="523953"/>
            </a:xfrm>
            <a:custGeom>
              <a:avLst/>
              <a:gdLst>
                <a:gd name="connsiteX0" fmla="*/ 0 w 417127"/>
                <a:gd name="connsiteY0" fmla="*/ 104791 h 523953"/>
                <a:gd name="connsiteX1" fmla="*/ 208564 w 417127"/>
                <a:gd name="connsiteY1" fmla="*/ 104791 h 523953"/>
                <a:gd name="connsiteX2" fmla="*/ 208564 w 417127"/>
                <a:gd name="connsiteY2" fmla="*/ 0 h 523953"/>
                <a:gd name="connsiteX3" fmla="*/ 417127 w 417127"/>
                <a:gd name="connsiteY3" fmla="*/ 261977 h 523953"/>
                <a:gd name="connsiteX4" fmla="*/ 208564 w 417127"/>
                <a:gd name="connsiteY4" fmla="*/ 523953 h 523953"/>
                <a:gd name="connsiteX5" fmla="*/ 208564 w 417127"/>
                <a:gd name="connsiteY5" fmla="*/ 419162 h 523953"/>
                <a:gd name="connsiteX6" fmla="*/ 0 w 417127"/>
                <a:gd name="connsiteY6" fmla="*/ 419162 h 523953"/>
                <a:gd name="connsiteX7" fmla="*/ 0 w 417127"/>
                <a:gd name="connsiteY7" fmla="*/ 104791 h 5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127" h="523953">
                  <a:moveTo>
                    <a:pt x="0" y="104791"/>
                  </a:moveTo>
                  <a:lnTo>
                    <a:pt x="208564" y="104791"/>
                  </a:lnTo>
                  <a:lnTo>
                    <a:pt x="208564" y="0"/>
                  </a:lnTo>
                  <a:lnTo>
                    <a:pt x="417127" y="261977"/>
                  </a:lnTo>
                  <a:lnTo>
                    <a:pt x="208564" y="523953"/>
                  </a:lnTo>
                  <a:lnTo>
                    <a:pt x="208564" y="419162"/>
                  </a:lnTo>
                  <a:lnTo>
                    <a:pt x="0" y="419162"/>
                  </a:lnTo>
                  <a:lnTo>
                    <a:pt x="0" y="10479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4791" rIns="125138" bIns="10479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771575" y="910838"/>
              <a:ext cx="1541040" cy="1541040"/>
            </a:xfrm>
            <a:custGeom>
              <a:avLst/>
              <a:gdLst>
                <a:gd name="connsiteX0" fmla="*/ 0 w 1541040"/>
                <a:gd name="connsiteY0" fmla="*/ 770520 h 1541040"/>
                <a:gd name="connsiteX1" fmla="*/ 770520 w 1541040"/>
                <a:gd name="connsiteY1" fmla="*/ 0 h 1541040"/>
                <a:gd name="connsiteX2" fmla="*/ 1541040 w 1541040"/>
                <a:gd name="connsiteY2" fmla="*/ 770520 h 1541040"/>
                <a:gd name="connsiteX3" fmla="*/ 770520 w 1541040"/>
                <a:gd name="connsiteY3" fmla="*/ 1541040 h 1541040"/>
                <a:gd name="connsiteX4" fmla="*/ 0 w 1541040"/>
                <a:gd name="connsiteY4" fmla="*/ 770520 h 154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0" h="1541040">
                  <a:moveTo>
                    <a:pt x="0" y="770520"/>
                  </a:moveTo>
                  <a:cubicBezTo>
                    <a:pt x="0" y="344974"/>
                    <a:pt x="344974" y="0"/>
                    <a:pt x="770520" y="0"/>
                  </a:cubicBezTo>
                  <a:cubicBezTo>
                    <a:pt x="1196066" y="0"/>
                    <a:pt x="1541040" y="344974"/>
                    <a:pt x="1541040" y="770520"/>
                  </a:cubicBezTo>
                  <a:cubicBezTo>
                    <a:pt x="1541040" y="1196066"/>
                    <a:pt x="1196066" y="1541040"/>
                    <a:pt x="770520" y="1541040"/>
                  </a:cubicBezTo>
                  <a:cubicBezTo>
                    <a:pt x="344974" y="1541040"/>
                    <a:pt x="0" y="1196066"/>
                    <a:pt x="0" y="770520"/>
                  </a:cubicBez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80" tIns="276480" rIns="276480" bIns="27648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মীর জাফর </a:t>
              </a:r>
              <a:endParaRPr lang="en-US" sz="40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01976" y="1984765"/>
            <a:ext cx="3617328" cy="3712506"/>
            <a:chOff x="5401976" y="1984765"/>
            <a:chExt cx="3617328" cy="3712506"/>
          </a:xfrm>
        </p:grpSpPr>
        <p:sp>
          <p:nvSpPr>
            <p:cNvPr id="8" name="Freeform 7"/>
            <p:cNvSpPr/>
            <p:nvPr/>
          </p:nvSpPr>
          <p:spPr>
            <a:xfrm rot="21515184">
              <a:off x="5401976" y="3627484"/>
              <a:ext cx="655576" cy="523953"/>
            </a:xfrm>
            <a:custGeom>
              <a:avLst/>
              <a:gdLst>
                <a:gd name="connsiteX0" fmla="*/ 0 w 655576"/>
                <a:gd name="connsiteY0" fmla="*/ 104791 h 523953"/>
                <a:gd name="connsiteX1" fmla="*/ 393600 w 655576"/>
                <a:gd name="connsiteY1" fmla="*/ 104791 h 523953"/>
                <a:gd name="connsiteX2" fmla="*/ 393600 w 655576"/>
                <a:gd name="connsiteY2" fmla="*/ 0 h 523953"/>
                <a:gd name="connsiteX3" fmla="*/ 655576 w 655576"/>
                <a:gd name="connsiteY3" fmla="*/ 261977 h 523953"/>
                <a:gd name="connsiteX4" fmla="*/ 393600 w 655576"/>
                <a:gd name="connsiteY4" fmla="*/ 523953 h 523953"/>
                <a:gd name="connsiteX5" fmla="*/ 393600 w 655576"/>
                <a:gd name="connsiteY5" fmla="*/ 419162 h 523953"/>
                <a:gd name="connsiteX6" fmla="*/ 0 w 655576"/>
                <a:gd name="connsiteY6" fmla="*/ 419162 h 523953"/>
                <a:gd name="connsiteX7" fmla="*/ 0 w 655576"/>
                <a:gd name="connsiteY7" fmla="*/ 104791 h 5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5576" h="523953">
                  <a:moveTo>
                    <a:pt x="0" y="104791"/>
                  </a:moveTo>
                  <a:lnTo>
                    <a:pt x="393600" y="104791"/>
                  </a:lnTo>
                  <a:lnTo>
                    <a:pt x="393600" y="0"/>
                  </a:lnTo>
                  <a:lnTo>
                    <a:pt x="655576" y="261977"/>
                  </a:lnTo>
                  <a:lnTo>
                    <a:pt x="393600" y="523953"/>
                  </a:lnTo>
                  <a:lnTo>
                    <a:pt x="393600" y="419162"/>
                  </a:lnTo>
                  <a:lnTo>
                    <a:pt x="0" y="419162"/>
                  </a:lnTo>
                  <a:lnTo>
                    <a:pt x="0" y="10479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4791" rIns="157185" bIns="10479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66387" y="1984765"/>
              <a:ext cx="2652917" cy="3712506"/>
            </a:xfrm>
            <a:prstGeom prst="ellipse">
              <a:avLst/>
            </a:prstGeom>
            <a:blipFill rotWithShape="0">
              <a:blip r:embed="rId4"/>
              <a:srcRect/>
              <a:stretch>
                <a:fillRect l="-51680" r="-5168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9471" tIns="604644" rIns="449471" bIns="604644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ঘষেটি</a:t>
              </a:r>
            </a:p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বেগম </a:t>
              </a:r>
              <a:endParaRPr lang="en-US" sz="40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62970" y="4739164"/>
            <a:ext cx="1758250" cy="2046198"/>
            <a:chOff x="3662970" y="4739164"/>
            <a:chExt cx="1758250" cy="2046198"/>
          </a:xfrm>
        </p:grpSpPr>
        <p:sp>
          <p:nvSpPr>
            <p:cNvPr id="10" name="Freeform 9"/>
            <p:cNvSpPr/>
            <p:nvPr/>
          </p:nvSpPr>
          <p:spPr>
            <a:xfrm rot="5241168">
              <a:off x="4328932" y="4639529"/>
              <a:ext cx="324684" cy="523953"/>
            </a:xfrm>
            <a:custGeom>
              <a:avLst/>
              <a:gdLst>
                <a:gd name="connsiteX0" fmla="*/ 0 w 324684"/>
                <a:gd name="connsiteY0" fmla="*/ 104791 h 523953"/>
                <a:gd name="connsiteX1" fmla="*/ 162342 w 324684"/>
                <a:gd name="connsiteY1" fmla="*/ 104791 h 523953"/>
                <a:gd name="connsiteX2" fmla="*/ 162342 w 324684"/>
                <a:gd name="connsiteY2" fmla="*/ 0 h 523953"/>
                <a:gd name="connsiteX3" fmla="*/ 324684 w 324684"/>
                <a:gd name="connsiteY3" fmla="*/ 261977 h 523953"/>
                <a:gd name="connsiteX4" fmla="*/ 162342 w 324684"/>
                <a:gd name="connsiteY4" fmla="*/ 523953 h 523953"/>
                <a:gd name="connsiteX5" fmla="*/ 162342 w 324684"/>
                <a:gd name="connsiteY5" fmla="*/ 419162 h 523953"/>
                <a:gd name="connsiteX6" fmla="*/ 0 w 324684"/>
                <a:gd name="connsiteY6" fmla="*/ 419162 h 523953"/>
                <a:gd name="connsiteX7" fmla="*/ 0 w 324684"/>
                <a:gd name="connsiteY7" fmla="*/ 104791 h 5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684" h="523953">
                  <a:moveTo>
                    <a:pt x="0" y="104791"/>
                  </a:moveTo>
                  <a:lnTo>
                    <a:pt x="162342" y="104791"/>
                  </a:lnTo>
                  <a:lnTo>
                    <a:pt x="162342" y="0"/>
                  </a:lnTo>
                  <a:lnTo>
                    <a:pt x="324684" y="261977"/>
                  </a:lnTo>
                  <a:lnTo>
                    <a:pt x="162342" y="523953"/>
                  </a:lnTo>
                  <a:lnTo>
                    <a:pt x="162342" y="419162"/>
                  </a:lnTo>
                  <a:lnTo>
                    <a:pt x="0" y="419162"/>
                  </a:lnTo>
                  <a:lnTo>
                    <a:pt x="0" y="10479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4790" rIns="97404" bIns="10479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662970" y="5215997"/>
              <a:ext cx="1758250" cy="1569365"/>
            </a:xfrm>
            <a:custGeom>
              <a:avLst/>
              <a:gdLst>
                <a:gd name="connsiteX0" fmla="*/ 0 w 1758250"/>
                <a:gd name="connsiteY0" fmla="*/ 784683 h 1569365"/>
                <a:gd name="connsiteX1" fmla="*/ 879125 w 1758250"/>
                <a:gd name="connsiteY1" fmla="*/ 0 h 1569365"/>
                <a:gd name="connsiteX2" fmla="*/ 1758250 w 1758250"/>
                <a:gd name="connsiteY2" fmla="*/ 784683 h 1569365"/>
                <a:gd name="connsiteX3" fmla="*/ 879125 w 1758250"/>
                <a:gd name="connsiteY3" fmla="*/ 1569366 h 1569365"/>
                <a:gd name="connsiteX4" fmla="*/ 0 w 1758250"/>
                <a:gd name="connsiteY4" fmla="*/ 784683 h 156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250" h="1569365">
                  <a:moveTo>
                    <a:pt x="0" y="784683"/>
                  </a:moveTo>
                  <a:cubicBezTo>
                    <a:pt x="0" y="351315"/>
                    <a:pt x="393598" y="0"/>
                    <a:pt x="879125" y="0"/>
                  </a:cubicBezTo>
                  <a:cubicBezTo>
                    <a:pt x="1364652" y="0"/>
                    <a:pt x="1758250" y="351315"/>
                    <a:pt x="1758250" y="784683"/>
                  </a:cubicBezTo>
                  <a:cubicBezTo>
                    <a:pt x="1758250" y="1218051"/>
                    <a:pt x="1364652" y="1569366"/>
                    <a:pt x="879125" y="1569366"/>
                  </a:cubicBezTo>
                  <a:cubicBezTo>
                    <a:pt x="393598" y="1569366"/>
                    <a:pt x="0" y="1218051"/>
                    <a:pt x="0" y="784683"/>
                  </a:cubicBez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8290" tIns="280628" rIns="308290" bIns="280628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দেশীয়  বণিক </a:t>
              </a:r>
              <a:endParaRPr lang="en-US" sz="40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3905" y="2153694"/>
            <a:ext cx="3601039" cy="3374648"/>
            <a:chOff x="103905" y="2153694"/>
            <a:chExt cx="3601039" cy="3374648"/>
          </a:xfrm>
        </p:grpSpPr>
        <p:sp>
          <p:nvSpPr>
            <p:cNvPr id="12" name="Freeform 11"/>
            <p:cNvSpPr/>
            <p:nvPr/>
          </p:nvSpPr>
          <p:spPr>
            <a:xfrm rot="90153">
              <a:off x="2767970" y="3627439"/>
              <a:ext cx="936974" cy="523954"/>
            </a:xfrm>
            <a:custGeom>
              <a:avLst/>
              <a:gdLst>
                <a:gd name="connsiteX0" fmla="*/ 0 w 936973"/>
                <a:gd name="connsiteY0" fmla="*/ 104791 h 523953"/>
                <a:gd name="connsiteX1" fmla="*/ 674997 w 936973"/>
                <a:gd name="connsiteY1" fmla="*/ 104791 h 523953"/>
                <a:gd name="connsiteX2" fmla="*/ 674997 w 936973"/>
                <a:gd name="connsiteY2" fmla="*/ 0 h 523953"/>
                <a:gd name="connsiteX3" fmla="*/ 936973 w 936973"/>
                <a:gd name="connsiteY3" fmla="*/ 261977 h 523953"/>
                <a:gd name="connsiteX4" fmla="*/ 674997 w 936973"/>
                <a:gd name="connsiteY4" fmla="*/ 523953 h 523953"/>
                <a:gd name="connsiteX5" fmla="*/ 674997 w 936973"/>
                <a:gd name="connsiteY5" fmla="*/ 419162 h 523953"/>
                <a:gd name="connsiteX6" fmla="*/ 0 w 936973"/>
                <a:gd name="connsiteY6" fmla="*/ 419162 h 523953"/>
                <a:gd name="connsiteX7" fmla="*/ 0 w 936973"/>
                <a:gd name="connsiteY7" fmla="*/ 104791 h 5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6973" h="523953">
                  <a:moveTo>
                    <a:pt x="936973" y="419161"/>
                  </a:moveTo>
                  <a:lnTo>
                    <a:pt x="261976" y="419161"/>
                  </a:lnTo>
                  <a:lnTo>
                    <a:pt x="261976" y="523952"/>
                  </a:lnTo>
                  <a:lnTo>
                    <a:pt x="0" y="261976"/>
                  </a:lnTo>
                  <a:lnTo>
                    <a:pt x="261976" y="1"/>
                  </a:lnTo>
                  <a:lnTo>
                    <a:pt x="261976" y="104792"/>
                  </a:lnTo>
                  <a:lnTo>
                    <a:pt x="936973" y="104792"/>
                  </a:lnTo>
                  <a:lnTo>
                    <a:pt x="936973" y="41916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186" tIns="104792" rIns="0" bIns="10479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3905" y="2153694"/>
              <a:ext cx="2574878" cy="3374648"/>
            </a:xfrm>
            <a:custGeom>
              <a:avLst/>
              <a:gdLst>
                <a:gd name="connsiteX0" fmla="*/ 0 w 2574878"/>
                <a:gd name="connsiteY0" fmla="*/ 1687324 h 3374648"/>
                <a:gd name="connsiteX1" fmla="*/ 1287439 w 2574878"/>
                <a:gd name="connsiteY1" fmla="*/ 0 h 3374648"/>
                <a:gd name="connsiteX2" fmla="*/ 2574878 w 2574878"/>
                <a:gd name="connsiteY2" fmla="*/ 1687324 h 3374648"/>
                <a:gd name="connsiteX3" fmla="*/ 1287439 w 2574878"/>
                <a:gd name="connsiteY3" fmla="*/ 3374648 h 3374648"/>
                <a:gd name="connsiteX4" fmla="*/ 0 w 2574878"/>
                <a:gd name="connsiteY4" fmla="*/ 1687324 h 337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878" h="3374648">
                  <a:moveTo>
                    <a:pt x="0" y="1687324"/>
                  </a:moveTo>
                  <a:cubicBezTo>
                    <a:pt x="0" y="755441"/>
                    <a:pt x="576406" y="0"/>
                    <a:pt x="1287439" y="0"/>
                  </a:cubicBezTo>
                  <a:cubicBezTo>
                    <a:pt x="1998472" y="0"/>
                    <a:pt x="2574878" y="755441"/>
                    <a:pt x="2574878" y="1687324"/>
                  </a:cubicBezTo>
                  <a:cubicBezTo>
                    <a:pt x="2574878" y="2619207"/>
                    <a:pt x="1998472" y="3374648"/>
                    <a:pt x="1287439" y="3374648"/>
                  </a:cubicBezTo>
                  <a:cubicBezTo>
                    <a:pt x="576406" y="3374648"/>
                    <a:pt x="0" y="2619207"/>
                    <a:pt x="0" y="1687324"/>
                  </a:cubicBezTo>
                  <a:close/>
                </a:path>
              </a:pathLst>
            </a:cu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042" tIns="555166" rIns="438042" bIns="55516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ক্লাইভ 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0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53" r="3458" b="-1"/>
          <a:stretch/>
        </p:blipFill>
        <p:spPr>
          <a:xfrm>
            <a:off x="10384" y="13854"/>
            <a:ext cx="9133615" cy="6844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83" y="152400"/>
            <a:ext cx="9133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40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জাফরের</a:t>
            </a:r>
            <a:r>
              <a:rPr lang="en-US" sz="40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40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ঘাতকতা</a:t>
            </a:r>
            <a:endParaRPr lang="en-US" sz="40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মীরজাফর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2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5373"/>
            <a:ext cx="9040741" cy="5298533"/>
            <a:chOff x="15754" y="36094"/>
            <a:chExt cx="9040741" cy="52985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4" y="36094"/>
              <a:ext cx="4832066" cy="2731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93" y="2781927"/>
              <a:ext cx="4800958" cy="2552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920" y="69517"/>
              <a:ext cx="4219575" cy="52651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0" y="4193141"/>
            <a:ext cx="9144000" cy="267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6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endParaRPr lang="en-US" sz="36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১৭৫৭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প্রান্তরে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উপমহাদেশ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শাসনে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যায়।তারা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১৯৪৭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১৯৪৭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উপমহাদেশ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</a:t>
            </a:r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ধীন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0056"/>
            <a:ext cx="9144000" cy="1676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41" y="1690095"/>
            <a:ext cx="9144000" cy="37240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পলাশিঃ ব্রিটিশরা কত বছর ভারতে ছিল এবং কত বছর শাসন করেছিল? 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বিহারঃ ব্রিটিশরা কেন এদেশে এসেছিল?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     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ডাচঃ নবাবের বিরুদ্ধে কারা ষড়যন্ত্র করেছিল?  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7069">
            <a:off x="2404529" y="1519461"/>
            <a:ext cx="4334941" cy="8984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3552142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উত্তরঃ সম্পদ শোষণের ও বাণিজ্যের উদ্দ্যেশে।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2286000"/>
            <a:ext cx="5791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উত্তরঃ ৩৪৭ বছর এবং ১৯০ বছর।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696328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/>
              <a:t>উত্তরঃ ঘষেটি বেগম, মীর জাফর ও দেশীয় বণিক।</a:t>
            </a:r>
          </a:p>
        </p:txBody>
      </p:sp>
    </p:spTree>
    <p:extLst>
      <p:ext uri="{BB962C8B-B14F-4D97-AF65-F5344CB8AC3E}">
        <p14:creationId xmlns:p14="http://schemas.microsoft.com/office/powerpoint/2010/main" val="2202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4" y="104273"/>
            <a:ext cx="8991600" cy="830997"/>
          </a:xfrm>
          <a:prstGeom prst="rect">
            <a:avLst/>
          </a:prstGeom>
          <a:solidFill>
            <a:srgbClr val="00B05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পাঠের সারসংক্ষেপের প্রশ্নোত্তর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2" y="824204"/>
            <a:ext cx="9115926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1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১) ইংরেজরা কেন ভারতে এসেছিল?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lvl="1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২) বাংলার প্রতি ইংরেজদের কেন আগ্রহ ছিল? 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lvl="1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৩) ১৭৫৭- ১৯৪৭ সাল  পর্যন্ত কারা বাংলা শাসন করে?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৪) নবাবের বিরুদ্ধে কারা ষড়যন্ত্র করে?</a:t>
            </a:r>
          </a:p>
          <a:p>
            <a:pPr lvl="1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৫) নবাব কেন যুদ্ধে পরাজিত হয়েছিল?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lvl="1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3629">
            <a:off x="-1053460" y="3072896"/>
            <a:ext cx="762000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837053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উত্তরঃ বাণিজ্যের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উদ্দ্যেশে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70284" y="1707122"/>
            <a:ext cx="3029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bn-IN" sz="3200" dirty="0">
                <a:latin typeface="NikoshBAN" pitchFamily="2" charset="0"/>
                <a:cs typeface="NikoshBAN" pitchFamily="2" charset="0"/>
              </a:rPr>
              <a:t>উত্তরঃ সম্পদের কারণে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5506" y="2655474"/>
            <a:ext cx="302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উত্তরঃ ইংরেজরা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0364" y="3733800"/>
            <a:ext cx="5666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bn-IN" sz="3200" dirty="0">
                <a:latin typeface="NikoshBAN" pitchFamily="2" charset="0"/>
                <a:cs typeface="NikoshBAN" pitchFamily="2" charset="0"/>
              </a:rPr>
              <a:t>উত্তরঃ পরিবারের সদস্য ও স্থানীয় বণিক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0284" y="4674114"/>
            <a:ext cx="633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উত্তরঃ মীর জাফরের বিশ্বাসঘাতকতার কারণে।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2" y="152400"/>
            <a:ext cx="8963526" cy="1066800"/>
          </a:xfrm>
          <a:solidFill>
            <a:srgbClr val="7030A0"/>
          </a:solidFill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bn-IN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054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মোঃ আমিরুল ইসলাম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marL="0" indent="0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চেংগাড়া সরকারী প্রাথমিক বিদ্যালয় </a:t>
            </a:r>
          </a:p>
          <a:p>
            <a:pPr marL="0" indent="0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গাংনী, মেহেরপুর।</a:t>
            </a:r>
          </a:p>
          <a:p>
            <a:pPr marL="0" indent="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4000" dirty="0" smtClean="0">
                <a:hlinkClick r:id="rId2"/>
              </a:rPr>
              <a:t>19amirul83@gmail.com</a:t>
            </a:r>
            <a:r>
              <a:rPr lang="en-US" sz="4000" dirty="0" smtClean="0"/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16" y="1143000"/>
            <a:ext cx="1981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20054"/>
            <a:ext cx="9144000" cy="1905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45896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ইউরোপিয়ানদের মধ্যে কারা প্রথম ভারতে আসে?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9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ইংরেজ 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989" y="3810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২) ভারত উপমহাদেশ কত সালে স্বাধীনতা লাভ করে? 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168" y="4474224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 ১৯৪৭ সালে  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4766">
            <a:off x="1349701" y="1850600"/>
            <a:ext cx="7620000" cy="722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52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52400"/>
            <a:ext cx="9127958" cy="1219200"/>
          </a:xfrm>
          <a:prstGeom prst="roundRect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পরিকল্পিত কাজ 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6042" y="2281986"/>
            <a:ext cx="9144000" cy="2585323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  <a:softEdge rad="3175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পলাশি যুদ্ধের ফলাফল কি হয়েছিল সে সম্পর্কে সর্বনিম্ন পাঁচটি বাক্য বাড়ি থেকে লিখে নিয়ে আসবে।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5905">
            <a:off x="-433031" y="2142498"/>
            <a:ext cx="7620000" cy="693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20334"/>
            <a:ext cx="9144000" cy="5334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047"/>
            <a:ext cx="912795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8236" y="1538278"/>
            <a:ext cx="1495443" cy="914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81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024"/>
            <a:ext cx="91440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2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45898"/>
            <a:ext cx="9144000" cy="47089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শ্রেণীঃ পঞ্চম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অধ্যায়ঃ দ্বিতীয় 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তারিখঃ ২৬/০১/২০২০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16019"/>
            <a:ext cx="9220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0" y="18585"/>
            <a:ext cx="9144000" cy="25908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47480"/>
            <a:ext cx="9144000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১৫.১.১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–ব্রিটিশ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 শাসন (শাসনকাল,আগমনের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কারণ,ঔপনিবেশিক শাসনের প্রভাব,স্বাধীনতা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আন্দোলন,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 এর স্বাধীনতা)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                    	    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4269">
            <a:off x="2719706" y="262857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3434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ভিডিও তে আমরা কি দেখলাম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828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https://www.youtube.com/watch?v=8HEl9E70SxU</a:t>
            </a:r>
          </a:p>
        </p:txBody>
      </p:sp>
    </p:spTree>
    <p:extLst>
      <p:ext uri="{BB962C8B-B14F-4D97-AF65-F5344CB8AC3E}">
        <p14:creationId xmlns:p14="http://schemas.microsoft.com/office/powerpoint/2010/main" val="59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053"/>
            <a:ext cx="9144000" cy="1323439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17783"/>
          <a:stretch/>
        </p:blipFill>
        <p:spPr>
          <a:xfrm>
            <a:off x="228600" y="1213185"/>
            <a:ext cx="4600074" cy="4832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3185"/>
            <a:ext cx="4098756" cy="4832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6657" y="5959640"/>
            <a:ext cx="368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লর্ড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698" y="5874607"/>
            <a:ext cx="5470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নবাব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26545"/>
          <a:stretch/>
        </p:blipFill>
        <p:spPr>
          <a:xfrm>
            <a:off x="0" y="867661"/>
            <a:ext cx="3616036" cy="460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33052"/>
            <a:ext cx="4572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4056"/>
            <a:ext cx="9144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আরো কিছু ছবি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98" y="5839328"/>
            <a:ext cx="386870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ঘষেটি বেগম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3866" y="5066251"/>
            <a:ext cx="4572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মীর জাফর ও লর্ড ক্লাইভ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" y="12032"/>
            <a:ext cx="498817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88" y="16046"/>
            <a:ext cx="4093370" cy="2855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1" y="2871540"/>
            <a:ext cx="4988170" cy="3959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3108162"/>
            <a:ext cx="3978876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 নিয়ে আমরা  চিন্তা করি এটা কিসের ছবি হতে পারে?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666692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যুদ্ধের ছবি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0" y="100268"/>
            <a:ext cx="9144000" cy="1371600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77194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ব্রিটিশ শাসন ( ১৭৫৭ সালের পলাশির যুদ্ধ) 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মোঘল আমলে ....................................... শাসন প্রতিষ্ঠিত হয়।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8002">
            <a:off x="1298863" y="283689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1058</TotalTime>
  <Words>455</Words>
  <Application>Microsoft Office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Changara GPS</dc:creator>
  <cp:lastModifiedBy>Changara GPS</cp:lastModifiedBy>
  <cp:revision>88</cp:revision>
  <dcterms:created xsi:type="dcterms:W3CDTF">2006-08-16T00:00:00Z</dcterms:created>
  <dcterms:modified xsi:type="dcterms:W3CDTF">2020-01-29T07:05:36Z</dcterms:modified>
</cp:coreProperties>
</file>