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74" r:id="rId2"/>
    <p:sldId id="273" r:id="rId3"/>
    <p:sldId id="265" r:id="rId4"/>
    <p:sldId id="260" r:id="rId5"/>
    <p:sldId id="264" r:id="rId6"/>
    <p:sldId id="271" r:id="rId7"/>
    <p:sldId id="272" r:id="rId8"/>
    <p:sldId id="263" r:id="rId9"/>
    <p:sldId id="261" r:id="rId10"/>
    <p:sldId id="269" r:id="rId11"/>
    <p:sldId id="268" r:id="rId12"/>
    <p:sldId id="266" r:id="rId13"/>
    <p:sldId id="267" r:id="rId14"/>
    <p:sldId id="270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A34AB-3266-49FF-B5F5-AA272344A505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70A92-E52E-482D-A973-D5128B653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93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70A92-E52E-482D-A973-D5128B6536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4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3682-2EFA-4B98-ACCE-E49DEED6CD2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3725-20AB-470E-997F-B80EBC1C9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2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3682-2EFA-4B98-ACCE-E49DEED6CD2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3725-20AB-470E-997F-B80EBC1C9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06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3682-2EFA-4B98-ACCE-E49DEED6CD2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3725-20AB-470E-997F-B80EBC1C9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6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3682-2EFA-4B98-ACCE-E49DEED6CD2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3725-20AB-470E-997F-B80EBC1C9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87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3682-2EFA-4B98-ACCE-E49DEED6CD2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3725-20AB-470E-997F-B80EBC1C9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71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3682-2EFA-4B98-ACCE-E49DEED6CD2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3725-20AB-470E-997F-B80EBC1C9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3682-2EFA-4B98-ACCE-E49DEED6CD2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3725-20AB-470E-997F-B80EBC1C9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9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3682-2EFA-4B98-ACCE-E49DEED6CD2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3725-20AB-470E-997F-B80EBC1C9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3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3682-2EFA-4B98-ACCE-E49DEED6CD2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3725-20AB-470E-997F-B80EBC1C9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0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3682-2EFA-4B98-ACCE-E49DEED6CD2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3725-20AB-470E-997F-B80EBC1C9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9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3682-2EFA-4B98-ACCE-E49DEED6CD2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3725-20AB-470E-997F-B80EBC1C9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5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3682-2EFA-4B98-ACCE-E49DEED6CD2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3725-20AB-470E-997F-B80EBC1C9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9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4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3700" y="1850036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6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6" y="902925"/>
            <a:ext cx="4439175" cy="3845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36" y="902925"/>
            <a:ext cx="4232420" cy="3845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66900" y="5222853"/>
            <a:ext cx="3368206" cy="769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 পূর্বে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7143" y="5222854"/>
            <a:ext cx="3368206" cy="76944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  পরে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5682995" y="2342718"/>
            <a:ext cx="978408" cy="900546"/>
          </a:xfrm>
          <a:prstGeom prst="notchedRightArrow">
            <a:avLst/>
          </a:prstGeom>
          <a:solidFill>
            <a:srgbClr val="7030A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0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440" y="3477899"/>
            <a:ext cx="10013850" cy="1569660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পরিবর্তনে কার ভূমিকা সবচেয়ে বেশি?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কেন পরিবেশ পরিবর্তন করছে?</a:t>
            </a:r>
          </a:p>
        </p:txBody>
      </p:sp>
      <p:sp>
        <p:nvSpPr>
          <p:cNvPr id="5" name="TextBox 4"/>
          <p:cNvSpPr txBox="1"/>
          <p:nvPr/>
        </p:nvSpPr>
        <p:spPr>
          <a:xfrm rot="18923551">
            <a:off x="467144" y="1439083"/>
            <a:ext cx="3330574" cy="101566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6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934" y="277505"/>
            <a:ext cx="955881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৯ পৃষ্ঠার সাথে মিলিয়ে দেখ।</a:t>
            </a:r>
            <a:endParaRPr lang="en-GB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2359" r="9659" b="2494"/>
          <a:stretch/>
        </p:blipFill>
        <p:spPr>
          <a:xfrm>
            <a:off x="4039117" y="1228297"/>
            <a:ext cx="4390443" cy="52134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88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8471" y="2729343"/>
            <a:ext cx="10390909" cy="3046988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কারনে পরিবেশের পরিবর্তন হয় ?</a:t>
            </a:r>
          </a:p>
          <a:p>
            <a:pPr marL="742950" indent="-742950">
              <a:buAutoNum type="arabicPeriod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কীভাবে পরিবেশের পরিবর্তন করছে?</a:t>
            </a:r>
          </a:p>
          <a:p>
            <a:pPr marL="742950" indent="-742950">
              <a:buAutoNum type="arabicPeriod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প্রাকৃতিক দুর্যোগ পরিবেশের পরিবর্তন করছে?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581891"/>
            <a:ext cx="5680364" cy="132343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966" y="163776"/>
            <a:ext cx="5216753" cy="10156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806" y="1330656"/>
            <a:ext cx="10475072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বকুল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  নিচে দেখানো ছকের মতো খাতায় একটি ছক তৈরী করে পরিবেশ পরিবর্তনের কয়েকটি কারণ লিখ।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214256" y="4163346"/>
            <a:ext cx="138544" cy="34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71412"/>
              </p:ext>
            </p:extLst>
          </p:nvPr>
        </p:nvGraphicFramePr>
        <p:xfrm>
          <a:off x="2094343" y="2872462"/>
          <a:ext cx="8128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পরিবর্তনের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কারণসমূহ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7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7029" y="1274158"/>
            <a:ext cx="7301551" cy="37702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accent5"/>
            </a:solidFill>
          </a:ln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23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239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320" y="3537227"/>
            <a:ext cx="5208106" cy="3108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আনোয়ার হোসেন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কালদাসপাড়া ডা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ংগি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সেরাজুল হক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তেঁতুলিয়া, পঞ্চগড়।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০১৭৪৪৪১৯১৬১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334416" y="233294"/>
            <a:ext cx="3756839" cy="1281448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6306" y="3537227"/>
            <a:ext cx="5486400" cy="31085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চতুর্থ।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বিজ্ঞান।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জীব ও পরিবেশ।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প্রাকৃতিক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করছে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6938" r="21143" b="12643"/>
          <a:stretch/>
        </p:blipFill>
        <p:spPr>
          <a:xfrm>
            <a:off x="2022167" y="833770"/>
            <a:ext cx="1878078" cy="25815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166453" y="1544343"/>
            <a:ext cx="18119" cy="46954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318853" y="1696743"/>
            <a:ext cx="18119" cy="469545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73080" y="1696743"/>
            <a:ext cx="18119" cy="469545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t="517" r="1205" b="1577"/>
          <a:stretch/>
        </p:blipFill>
        <p:spPr>
          <a:xfrm>
            <a:off x="8525426" y="771052"/>
            <a:ext cx="1854440" cy="27069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69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906381">
            <a:off x="-206817" y="1181538"/>
            <a:ext cx="3653567" cy="92333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2740" y="2178671"/>
            <a:ext cx="8595093" cy="3170099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বিভিন্ন প্রাকৃতিক কারণে পরিবেশের পরিবর্তন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ঘটে তা উল্লেখ করতে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মানুষ তার নিজের প্রয়োজনে বিভিন্ন প্রাকৃতিক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 ব্যবহারের মাধ্যমে পরিবেশের পরিবর্তন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ঘটছে তার ব্যাখ্যা করতে পারবে।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3602183"/>
            <a:ext cx="4778085" cy="2978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56" y="3602183"/>
            <a:ext cx="4880481" cy="2978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56" y="235312"/>
            <a:ext cx="4880481" cy="3034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0" y="283802"/>
            <a:ext cx="4653395" cy="2937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5399734" y="1219107"/>
            <a:ext cx="978408" cy="106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>
            <a:off x="5399734" y="4516582"/>
            <a:ext cx="978408" cy="1149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9092" y="948726"/>
            <a:ext cx="5347854" cy="923330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8968" y="2940690"/>
            <a:ext cx="8068101" cy="830997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পরিবর্তনের কারণসমূহ।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3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5" y="914599"/>
            <a:ext cx="4996075" cy="36437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30" y="927123"/>
            <a:ext cx="4770684" cy="36312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06971" y="4973775"/>
            <a:ext cx="5384125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গাছ কেটে জ্বালানি কাঠ হিসাবে ব্যবহার করছে।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6731" y="4973775"/>
            <a:ext cx="477068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গাছ কেটে গরুর খামার তৈরি করছে।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5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6" y="3500797"/>
            <a:ext cx="4133885" cy="3266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26055" y="1431922"/>
            <a:ext cx="616485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গাছ কেটে বাড়ি তৈরি করছে।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6055" y="4472466"/>
            <a:ext cx="6164858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বনভূমি ধ্বংস করে কলকারখানা তৈরি করছে।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8741" r="9814" b="6986"/>
          <a:stretch/>
        </p:blipFill>
        <p:spPr>
          <a:xfrm>
            <a:off x="476015" y="152476"/>
            <a:ext cx="4133885" cy="3266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74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9" y="500625"/>
            <a:ext cx="5555672" cy="4100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3329" y="5219578"/>
            <a:ext cx="5486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 পরিবেশের পরিবর্তন করে।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1841" y="5219578"/>
            <a:ext cx="569421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গাছ কেটে রাস্তা তৈরি করছে।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28" y="500625"/>
            <a:ext cx="5272644" cy="4100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64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15636"/>
            <a:ext cx="5043054" cy="40316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0967" y="5015340"/>
            <a:ext cx="4740321" cy="132343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ভুমিকম্পের ফলে ক্ষতিগ্রস্ত জনজীবন।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56" y="415636"/>
            <a:ext cx="5179869" cy="40316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50181" y="5015340"/>
            <a:ext cx="4779817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ঝড় পরিবেশের পরিবর্তন করে।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1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236</Words>
  <Application>Microsoft Office PowerPoint</Application>
  <PresentationFormat>Widescreen</PresentationFormat>
  <Paragraphs>43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PTI-PANCHAGARH-05</dc:creator>
  <cp:lastModifiedBy>anowardoly@hotmail.com</cp:lastModifiedBy>
  <cp:revision>220</cp:revision>
  <dcterms:created xsi:type="dcterms:W3CDTF">2018-04-11T06:04:40Z</dcterms:created>
  <dcterms:modified xsi:type="dcterms:W3CDTF">2020-01-28T12:58:31Z</dcterms:modified>
</cp:coreProperties>
</file>