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7" r:id="rId8"/>
    <p:sldId id="271" r:id="rId9"/>
    <p:sldId id="278" r:id="rId10"/>
    <p:sldId id="272" r:id="rId11"/>
    <p:sldId id="268" r:id="rId12"/>
    <p:sldId id="269" r:id="rId13"/>
    <p:sldId id="266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8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923C9-704D-4BD2-8805-353F722C1C4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F18E36-CC11-42AE-82C5-0FAFFD46C3A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লম্ব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A57A5B5-4BCF-4CD0-8997-0EE8BB095915}" type="parTrans" cxnId="{2EF31AC5-4EEC-40E3-AF0B-A25D3D85F1D3}">
      <dgm:prSet/>
      <dgm:spPr/>
      <dgm:t>
        <a:bodyPr/>
        <a:lstStyle/>
        <a:p>
          <a:endParaRPr lang="en-US"/>
        </a:p>
      </dgm:t>
    </dgm:pt>
    <dgm:pt modelId="{60DE94F5-DDE2-4B6D-A934-FDCD461C73ED}" type="sibTrans" cxnId="{2EF31AC5-4EEC-40E3-AF0B-A25D3D85F1D3}">
      <dgm:prSet/>
      <dgm:spPr/>
      <dgm:t>
        <a:bodyPr/>
        <a:lstStyle/>
        <a:p>
          <a:endParaRPr lang="en-US"/>
        </a:p>
      </dgm:t>
    </dgm:pt>
    <dgm:pt modelId="{F63208C7-7BC3-49CC-AED9-CA2E77E3C980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জানালার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গ্রিল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3AFE500-3605-4532-A486-7004762D74F6}" type="parTrans" cxnId="{22497AF4-E3A6-488E-9A03-2213EE545794}">
      <dgm:prSet/>
      <dgm:spPr/>
      <dgm:t>
        <a:bodyPr/>
        <a:lstStyle/>
        <a:p>
          <a:endParaRPr lang="en-US"/>
        </a:p>
      </dgm:t>
    </dgm:pt>
    <dgm:pt modelId="{3E7FE19E-F5F3-4054-A021-85CDF803E9A1}" type="sibTrans" cxnId="{22497AF4-E3A6-488E-9A03-2213EE545794}">
      <dgm:prSet/>
      <dgm:spPr/>
      <dgm:t>
        <a:bodyPr/>
        <a:lstStyle/>
        <a:p>
          <a:endParaRPr lang="en-US"/>
        </a:p>
      </dgm:t>
    </dgm:pt>
    <dgm:pt modelId="{6E806320-E264-4DAB-9F73-26E207B392B9}">
      <dgm:prSet phldrT="[Text]" custT="1"/>
      <dgm:spPr/>
      <dgm:t>
        <a:bodyPr/>
        <a:lstStyle/>
        <a:p>
          <a:r>
            <a:rPr lang="en-US" sz="4800" dirty="0" err="1" smtClean="0">
              <a:latin typeface="NikoshBAN" pitchFamily="2" charset="0"/>
              <a:cs typeface="NikoshBAN" pitchFamily="2" charset="0"/>
            </a:rPr>
            <a:t>বাড়ির</a:t>
          </a:r>
          <a:r>
            <a:rPr lang="en-US" sz="4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800" dirty="0" err="1" smtClean="0">
              <a:latin typeface="NikoshBAN" pitchFamily="2" charset="0"/>
              <a:cs typeface="NikoshBAN" pitchFamily="2" charset="0"/>
            </a:rPr>
            <a:t>পিলার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8556C6D6-783D-4B3E-9FB7-4AA9F9CB1CD1}" type="parTrans" cxnId="{A88C86EF-F095-4AC5-A3E7-CDC070998BE1}">
      <dgm:prSet/>
      <dgm:spPr/>
      <dgm:t>
        <a:bodyPr/>
        <a:lstStyle/>
        <a:p>
          <a:endParaRPr lang="en-US"/>
        </a:p>
      </dgm:t>
    </dgm:pt>
    <dgm:pt modelId="{DBF381EE-4FDA-4DF8-86B1-41684A7A4370}" type="sibTrans" cxnId="{A88C86EF-F095-4AC5-A3E7-CDC070998BE1}">
      <dgm:prSet/>
      <dgm:spPr/>
      <dgm:t>
        <a:bodyPr/>
        <a:lstStyle/>
        <a:p>
          <a:endParaRPr lang="en-US"/>
        </a:p>
      </dgm:t>
    </dgm:pt>
    <dgm:pt modelId="{97E8AB49-48F7-4D20-8FB8-DC23B1463A7F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টেবিলের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পায়া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39230DC-CAEF-4336-93C6-3084E3D68446}" type="parTrans" cxnId="{16843601-359C-48C3-A4AF-65D7660C2DD7}">
      <dgm:prSet/>
      <dgm:spPr/>
      <dgm:t>
        <a:bodyPr/>
        <a:lstStyle/>
        <a:p>
          <a:endParaRPr lang="en-US"/>
        </a:p>
      </dgm:t>
    </dgm:pt>
    <dgm:pt modelId="{94B1990D-CEE0-4880-BE44-9B52DF16E849}" type="sibTrans" cxnId="{16843601-359C-48C3-A4AF-65D7660C2DD7}">
      <dgm:prSet/>
      <dgm:spPr/>
      <dgm:t>
        <a:bodyPr/>
        <a:lstStyle/>
        <a:p>
          <a:endParaRPr lang="en-US"/>
        </a:p>
      </dgm:t>
    </dgm:pt>
    <dgm:pt modelId="{30376AC8-3E36-4E77-9AF4-1683C19452F5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বুক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সেলফ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5CED3B3-8FCD-4712-BF88-AB97E064E094}" type="parTrans" cxnId="{27BAB7AA-4CD5-4D1D-A109-49DCFF53922E}">
      <dgm:prSet/>
      <dgm:spPr/>
      <dgm:t>
        <a:bodyPr/>
        <a:lstStyle/>
        <a:p>
          <a:endParaRPr lang="en-US"/>
        </a:p>
      </dgm:t>
    </dgm:pt>
    <dgm:pt modelId="{684D6B7C-B87E-43C7-BB86-BEC2C3F11361}" type="sibTrans" cxnId="{27BAB7AA-4CD5-4D1D-A109-49DCFF53922E}">
      <dgm:prSet/>
      <dgm:spPr/>
      <dgm:t>
        <a:bodyPr/>
        <a:lstStyle/>
        <a:p>
          <a:endParaRPr lang="en-US"/>
        </a:p>
      </dgm:t>
    </dgm:pt>
    <dgm:pt modelId="{C67CF33A-DDB0-46EB-A595-77E8D693D80E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পতাকার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স্ট্যান্ড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397D8E0A-105F-468D-B4AF-79810D41D43C}" type="parTrans" cxnId="{5F4028B5-BC6C-428D-A337-316918E14E40}">
      <dgm:prSet/>
      <dgm:spPr/>
      <dgm:t>
        <a:bodyPr/>
        <a:lstStyle/>
        <a:p>
          <a:endParaRPr lang="en-US"/>
        </a:p>
      </dgm:t>
    </dgm:pt>
    <dgm:pt modelId="{67242D77-41DC-457D-A9A3-1A818062D425}" type="sibTrans" cxnId="{5F4028B5-BC6C-428D-A337-316918E14E40}">
      <dgm:prSet/>
      <dgm:spPr/>
      <dgm:t>
        <a:bodyPr/>
        <a:lstStyle/>
        <a:p>
          <a:endParaRPr lang="en-US"/>
        </a:p>
      </dgm:t>
    </dgm:pt>
    <dgm:pt modelId="{80536EE6-1606-48C5-96E5-667A507C1B90}" type="pres">
      <dgm:prSet presAssocID="{4A3923C9-704D-4BD2-8805-353F722C1C4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5F67D0-DC9B-4A1F-B392-74B9CDDAA9AB}" type="pres">
      <dgm:prSet presAssocID="{99F18E36-CC11-42AE-82C5-0FAFFD46C3A3}" presName="vertOne" presStyleCnt="0"/>
      <dgm:spPr/>
    </dgm:pt>
    <dgm:pt modelId="{0561350A-8693-4A22-A792-C3F27AE1F613}" type="pres">
      <dgm:prSet presAssocID="{99F18E36-CC11-42AE-82C5-0FAFFD46C3A3}" presName="txOne" presStyleLbl="node0" presStyleIdx="0" presStyleCnt="1" custLinFactNeighborX="-11125" custLinFactNeighborY="-26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B17535-1DAC-447F-8439-6AD013242346}" type="pres">
      <dgm:prSet presAssocID="{99F18E36-CC11-42AE-82C5-0FAFFD46C3A3}" presName="parTransOne" presStyleCnt="0"/>
      <dgm:spPr/>
    </dgm:pt>
    <dgm:pt modelId="{3DB55275-77D7-4AC0-9E9C-7C5823C8AC47}" type="pres">
      <dgm:prSet presAssocID="{99F18E36-CC11-42AE-82C5-0FAFFD46C3A3}" presName="horzOne" presStyleCnt="0"/>
      <dgm:spPr/>
    </dgm:pt>
    <dgm:pt modelId="{4C6C23D0-76FA-475D-B15E-F62B73596BA8}" type="pres">
      <dgm:prSet presAssocID="{F63208C7-7BC3-49CC-AED9-CA2E77E3C980}" presName="vertTwo" presStyleCnt="0"/>
      <dgm:spPr/>
    </dgm:pt>
    <dgm:pt modelId="{E38D831A-E03B-4B4D-9F0C-804C2A44DFFC}" type="pres">
      <dgm:prSet presAssocID="{F63208C7-7BC3-49CC-AED9-CA2E77E3C98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334C51-CB4F-4C56-9E53-53E68663A549}" type="pres">
      <dgm:prSet presAssocID="{F63208C7-7BC3-49CC-AED9-CA2E77E3C980}" presName="parTransTwo" presStyleCnt="0"/>
      <dgm:spPr/>
    </dgm:pt>
    <dgm:pt modelId="{B45C83A8-5925-4110-8AAA-6A8CED1257A6}" type="pres">
      <dgm:prSet presAssocID="{F63208C7-7BC3-49CC-AED9-CA2E77E3C980}" presName="horzTwo" presStyleCnt="0"/>
      <dgm:spPr/>
    </dgm:pt>
    <dgm:pt modelId="{B50B3C12-F0DB-4C66-90C2-9540881E06D2}" type="pres">
      <dgm:prSet presAssocID="{6E806320-E264-4DAB-9F73-26E207B392B9}" presName="vertThree" presStyleCnt="0"/>
      <dgm:spPr/>
    </dgm:pt>
    <dgm:pt modelId="{13886DD3-1A66-41DA-B301-110E4732E575}" type="pres">
      <dgm:prSet presAssocID="{6E806320-E264-4DAB-9F73-26E207B392B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13AC9D-807B-4ECA-851C-00356803B221}" type="pres">
      <dgm:prSet presAssocID="{6E806320-E264-4DAB-9F73-26E207B392B9}" presName="horzThree" presStyleCnt="0"/>
      <dgm:spPr/>
    </dgm:pt>
    <dgm:pt modelId="{A5792989-A5C8-4C9F-A8FD-B9074B516124}" type="pres">
      <dgm:prSet presAssocID="{DBF381EE-4FDA-4DF8-86B1-41684A7A4370}" presName="sibSpaceThree" presStyleCnt="0"/>
      <dgm:spPr/>
    </dgm:pt>
    <dgm:pt modelId="{6214698A-4836-4080-BF5E-0419B1C8BBD6}" type="pres">
      <dgm:prSet presAssocID="{97E8AB49-48F7-4D20-8FB8-DC23B1463A7F}" presName="vertThree" presStyleCnt="0"/>
      <dgm:spPr/>
    </dgm:pt>
    <dgm:pt modelId="{6CC51590-D43B-4819-B1CD-5FE7EF0FBE6D}" type="pres">
      <dgm:prSet presAssocID="{97E8AB49-48F7-4D20-8FB8-DC23B1463A7F}" presName="txThree" presStyleLbl="node3" presStyleIdx="1" presStyleCnt="3" custLinFactNeighborX="962" custLinFactNeighborY="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1C9F2-EC74-4461-9EC7-B75B6D38A2C8}" type="pres">
      <dgm:prSet presAssocID="{97E8AB49-48F7-4D20-8FB8-DC23B1463A7F}" presName="horzThree" presStyleCnt="0"/>
      <dgm:spPr/>
    </dgm:pt>
    <dgm:pt modelId="{61D63EA6-2302-4094-A12D-3B6AF0B40EFE}" type="pres">
      <dgm:prSet presAssocID="{3E7FE19E-F5F3-4054-A021-85CDF803E9A1}" presName="sibSpaceTwo" presStyleCnt="0"/>
      <dgm:spPr/>
    </dgm:pt>
    <dgm:pt modelId="{CE18BD84-C999-4C15-880C-FEE593CE289B}" type="pres">
      <dgm:prSet presAssocID="{30376AC8-3E36-4E77-9AF4-1683C19452F5}" presName="vertTwo" presStyleCnt="0"/>
      <dgm:spPr/>
    </dgm:pt>
    <dgm:pt modelId="{CFB20111-D7FE-4B24-802E-E508DA9074A8}" type="pres">
      <dgm:prSet presAssocID="{30376AC8-3E36-4E77-9AF4-1683C19452F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63BFCF-7D72-4DE2-802F-7635D382A06A}" type="pres">
      <dgm:prSet presAssocID="{30376AC8-3E36-4E77-9AF4-1683C19452F5}" presName="parTransTwo" presStyleCnt="0"/>
      <dgm:spPr/>
    </dgm:pt>
    <dgm:pt modelId="{182BFDA6-7405-4DEF-9081-D6A2490C75AD}" type="pres">
      <dgm:prSet presAssocID="{30376AC8-3E36-4E77-9AF4-1683C19452F5}" presName="horzTwo" presStyleCnt="0"/>
      <dgm:spPr/>
    </dgm:pt>
    <dgm:pt modelId="{522EDF1B-0C1B-438E-837B-384C77964EBD}" type="pres">
      <dgm:prSet presAssocID="{C67CF33A-DDB0-46EB-A595-77E8D693D80E}" presName="vertThree" presStyleCnt="0"/>
      <dgm:spPr/>
    </dgm:pt>
    <dgm:pt modelId="{5359A590-18CA-4A7C-B62F-BE835A21D5F1}" type="pres">
      <dgm:prSet presAssocID="{C67CF33A-DDB0-46EB-A595-77E8D693D80E}" presName="txThree" presStyleLbl="node3" presStyleIdx="2" presStyleCnt="3" custLinFactNeighborX="682" custLinFactNeighborY="167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9FD7B-7A20-44D0-BCB1-BA89EAA4649D}" type="pres">
      <dgm:prSet presAssocID="{C67CF33A-DDB0-46EB-A595-77E8D693D80E}" presName="horzThree" presStyleCnt="0"/>
      <dgm:spPr/>
    </dgm:pt>
  </dgm:ptLst>
  <dgm:cxnLst>
    <dgm:cxn modelId="{AC6DBCD4-E7C1-41C5-B76C-A929FF546715}" type="presOf" srcId="{C67CF33A-DDB0-46EB-A595-77E8D693D80E}" destId="{5359A590-18CA-4A7C-B62F-BE835A21D5F1}" srcOrd="0" destOrd="0" presId="urn:microsoft.com/office/officeart/2005/8/layout/hierarchy4"/>
    <dgm:cxn modelId="{22497AF4-E3A6-488E-9A03-2213EE545794}" srcId="{99F18E36-CC11-42AE-82C5-0FAFFD46C3A3}" destId="{F63208C7-7BC3-49CC-AED9-CA2E77E3C980}" srcOrd="0" destOrd="0" parTransId="{E3AFE500-3605-4532-A486-7004762D74F6}" sibTransId="{3E7FE19E-F5F3-4054-A021-85CDF803E9A1}"/>
    <dgm:cxn modelId="{F15F5F09-5FA4-4392-8F26-974643123F6B}" type="presOf" srcId="{4A3923C9-704D-4BD2-8805-353F722C1C47}" destId="{80536EE6-1606-48C5-96E5-667A507C1B90}" srcOrd="0" destOrd="0" presId="urn:microsoft.com/office/officeart/2005/8/layout/hierarchy4"/>
    <dgm:cxn modelId="{5F4028B5-BC6C-428D-A337-316918E14E40}" srcId="{30376AC8-3E36-4E77-9AF4-1683C19452F5}" destId="{C67CF33A-DDB0-46EB-A595-77E8D693D80E}" srcOrd="0" destOrd="0" parTransId="{397D8E0A-105F-468D-B4AF-79810D41D43C}" sibTransId="{67242D77-41DC-457D-A9A3-1A818062D425}"/>
    <dgm:cxn modelId="{A88C86EF-F095-4AC5-A3E7-CDC070998BE1}" srcId="{F63208C7-7BC3-49CC-AED9-CA2E77E3C980}" destId="{6E806320-E264-4DAB-9F73-26E207B392B9}" srcOrd="0" destOrd="0" parTransId="{8556C6D6-783D-4B3E-9FB7-4AA9F9CB1CD1}" sibTransId="{DBF381EE-4FDA-4DF8-86B1-41684A7A4370}"/>
    <dgm:cxn modelId="{B9D3CD71-A0F0-4D90-AA2C-700E8E40B13C}" type="presOf" srcId="{97E8AB49-48F7-4D20-8FB8-DC23B1463A7F}" destId="{6CC51590-D43B-4819-B1CD-5FE7EF0FBE6D}" srcOrd="0" destOrd="0" presId="urn:microsoft.com/office/officeart/2005/8/layout/hierarchy4"/>
    <dgm:cxn modelId="{27E12593-4A30-4B85-A4C4-C3E1B62F0EDC}" type="presOf" srcId="{6E806320-E264-4DAB-9F73-26E207B392B9}" destId="{13886DD3-1A66-41DA-B301-110E4732E575}" srcOrd="0" destOrd="0" presId="urn:microsoft.com/office/officeart/2005/8/layout/hierarchy4"/>
    <dgm:cxn modelId="{25A59562-5211-4C89-9103-30DCBE401EB9}" type="presOf" srcId="{99F18E36-CC11-42AE-82C5-0FAFFD46C3A3}" destId="{0561350A-8693-4A22-A792-C3F27AE1F613}" srcOrd="0" destOrd="0" presId="urn:microsoft.com/office/officeart/2005/8/layout/hierarchy4"/>
    <dgm:cxn modelId="{27BAB7AA-4CD5-4D1D-A109-49DCFF53922E}" srcId="{99F18E36-CC11-42AE-82C5-0FAFFD46C3A3}" destId="{30376AC8-3E36-4E77-9AF4-1683C19452F5}" srcOrd="1" destOrd="0" parTransId="{05CED3B3-8FCD-4712-BF88-AB97E064E094}" sibTransId="{684D6B7C-B87E-43C7-BB86-BEC2C3F11361}"/>
    <dgm:cxn modelId="{A10BD64C-E6C4-49B5-B578-6F832745ED38}" type="presOf" srcId="{F63208C7-7BC3-49CC-AED9-CA2E77E3C980}" destId="{E38D831A-E03B-4B4D-9F0C-804C2A44DFFC}" srcOrd="0" destOrd="0" presId="urn:microsoft.com/office/officeart/2005/8/layout/hierarchy4"/>
    <dgm:cxn modelId="{16843601-359C-48C3-A4AF-65D7660C2DD7}" srcId="{F63208C7-7BC3-49CC-AED9-CA2E77E3C980}" destId="{97E8AB49-48F7-4D20-8FB8-DC23B1463A7F}" srcOrd="1" destOrd="0" parTransId="{B39230DC-CAEF-4336-93C6-3084E3D68446}" sibTransId="{94B1990D-CEE0-4880-BE44-9B52DF16E849}"/>
    <dgm:cxn modelId="{2EF31AC5-4EEC-40E3-AF0B-A25D3D85F1D3}" srcId="{4A3923C9-704D-4BD2-8805-353F722C1C47}" destId="{99F18E36-CC11-42AE-82C5-0FAFFD46C3A3}" srcOrd="0" destOrd="0" parTransId="{2A57A5B5-4BCF-4CD0-8997-0EE8BB095915}" sibTransId="{60DE94F5-DDE2-4B6D-A934-FDCD461C73ED}"/>
    <dgm:cxn modelId="{3B421880-32EF-46B3-9165-6BB606050441}" type="presOf" srcId="{30376AC8-3E36-4E77-9AF4-1683C19452F5}" destId="{CFB20111-D7FE-4B24-802E-E508DA9074A8}" srcOrd="0" destOrd="0" presId="urn:microsoft.com/office/officeart/2005/8/layout/hierarchy4"/>
    <dgm:cxn modelId="{9F5F9EEB-0D87-4E28-806B-28CE36F608C3}" type="presParOf" srcId="{80536EE6-1606-48C5-96E5-667A507C1B90}" destId="{265F67D0-DC9B-4A1F-B392-74B9CDDAA9AB}" srcOrd="0" destOrd="0" presId="urn:microsoft.com/office/officeart/2005/8/layout/hierarchy4"/>
    <dgm:cxn modelId="{0BA749B4-2428-42B1-B6FF-B5DC08889C05}" type="presParOf" srcId="{265F67D0-DC9B-4A1F-B392-74B9CDDAA9AB}" destId="{0561350A-8693-4A22-A792-C3F27AE1F613}" srcOrd="0" destOrd="0" presId="urn:microsoft.com/office/officeart/2005/8/layout/hierarchy4"/>
    <dgm:cxn modelId="{5A97659C-09C4-469E-BC1C-B1000C459CD8}" type="presParOf" srcId="{265F67D0-DC9B-4A1F-B392-74B9CDDAA9AB}" destId="{33B17535-1DAC-447F-8439-6AD013242346}" srcOrd="1" destOrd="0" presId="urn:microsoft.com/office/officeart/2005/8/layout/hierarchy4"/>
    <dgm:cxn modelId="{4A163ACE-2890-45DF-AF10-3FA8DC607B55}" type="presParOf" srcId="{265F67D0-DC9B-4A1F-B392-74B9CDDAA9AB}" destId="{3DB55275-77D7-4AC0-9E9C-7C5823C8AC47}" srcOrd="2" destOrd="0" presId="urn:microsoft.com/office/officeart/2005/8/layout/hierarchy4"/>
    <dgm:cxn modelId="{CF4027AD-2B85-4716-A4CB-EBB128354C3F}" type="presParOf" srcId="{3DB55275-77D7-4AC0-9E9C-7C5823C8AC47}" destId="{4C6C23D0-76FA-475D-B15E-F62B73596BA8}" srcOrd="0" destOrd="0" presId="urn:microsoft.com/office/officeart/2005/8/layout/hierarchy4"/>
    <dgm:cxn modelId="{70DB185F-9FB3-4524-B31C-8A4705721E64}" type="presParOf" srcId="{4C6C23D0-76FA-475D-B15E-F62B73596BA8}" destId="{E38D831A-E03B-4B4D-9F0C-804C2A44DFFC}" srcOrd="0" destOrd="0" presId="urn:microsoft.com/office/officeart/2005/8/layout/hierarchy4"/>
    <dgm:cxn modelId="{18FFE6B4-5CDA-4DCC-A96B-C92AEE02CA16}" type="presParOf" srcId="{4C6C23D0-76FA-475D-B15E-F62B73596BA8}" destId="{97334C51-CB4F-4C56-9E53-53E68663A549}" srcOrd="1" destOrd="0" presId="urn:microsoft.com/office/officeart/2005/8/layout/hierarchy4"/>
    <dgm:cxn modelId="{13E72D98-9A70-458C-9A5E-E6E2E083073C}" type="presParOf" srcId="{4C6C23D0-76FA-475D-B15E-F62B73596BA8}" destId="{B45C83A8-5925-4110-8AAA-6A8CED1257A6}" srcOrd="2" destOrd="0" presId="urn:microsoft.com/office/officeart/2005/8/layout/hierarchy4"/>
    <dgm:cxn modelId="{B6832DC2-6900-459E-A7E0-9FC637A76722}" type="presParOf" srcId="{B45C83A8-5925-4110-8AAA-6A8CED1257A6}" destId="{B50B3C12-F0DB-4C66-90C2-9540881E06D2}" srcOrd="0" destOrd="0" presId="urn:microsoft.com/office/officeart/2005/8/layout/hierarchy4"/>
    <dgm:cxn modelId="{92971638-3C71-412B-90FC-DB3DC81E3628}" type="presParOf" srcId="{B50B3C12-F0DB-4C66-90C2-9540881E06D2}" destId="{13886DD3-1A66-41DA-B301-110E4732E575}" srcOrd="0" destOrd="0" presId="urn:microsoft.com/office/officeart/2005/8/layout/hierarchy4"/>
    <dgm:cxn modelId="{74CDA0F7-4E90-408C-A32F-7BEAF3B3C353}" type="presParOf" srcId="{B50B3C12-F0DB-4C66-90C2-9540881E06D2}" destId="{3D13AC9D-807B-4ECA-851C-00356803B221}" srcOrd="1" destOrd="0" presId="urn:microsoft.com/office/officeart/2005/8/layout/hierarchy4"/>
    <dgm:cxn modelId="{7E7C6A24-AC76-4446-BA94-40C29334EC61}" type="presParOf" srcId="{B45C83A8-5925-4110-8AAA-6A8CED1257A6}" destId="{A5792989-A5C8-4C9F-A8FD-B9074B516124}" srcOrd="1" destOrd="0" presId="urn:microsoft.com/office/officeart/2005/8/layout/hierarchy4"/>
    <dgm:cxn modelId="{B669FAC5-FB23-413E-912A-88A179A5A301}" type="presParOf" srcId="{B45C83A8-5925-4110-8AAA-6A8CED1257A6}" destId="{6214698A-4836-4080-BF5E-0419B1C8BBD6}" srcOrd="2" destOrd="0" presId="urn:microsoft.com/office/officeart/2005/8/layout/hierarchy4"/>
    <dgm:cxn modelId="{21424975-9823-4EC9-9BF8-F064556E94E1}" type="presParOf" srcId="{6214698A-4836-4080-BF5E-0419B1C8BBD6}" destId="{6CC51590-D43B-4819-B1CD-5FE7EF0FBE6D}" srcOrd="0" destOrd="0" presId="urn:microsoft.com/office/officeart/2005/8/layout/hierarchy4"/>
    <dgm:cxn modelId="{9AB7D158-276D-4DD0-A323-807EAC12C724}" type="presParOf" srcId="{6214698A-4836-4080-BF5E-0419B1C8BBD6}" destId="{E641C9F2-EC74-4461-9EC7-B75B6D38A2C8}" srcOrd="1" destOrd="0" presId="urn:microsoft.com/office/officeart/2005/8/layout/hierarchy4"/>
    <dgm:cxn modelId="{91E05C6B-96CB-4DC0-B521-7A04F2B6CBA5}" type="presParOf" srcId="{3DB55275-77D7-4AC0-9E9C-7C5823C8AC47}" destId="{61D63EA6-2302-4094-A12D-3B6AF0B40EFE}" srcOrd="1" destOrd="0" presId="urn:microsoft.com/office/officeart/2005/8/layout/hierarchy4"/>
    <dgm:cxn modelId="{8A0FD0C6-A1BF-45F6-8EDE-644EB2B4D068}" type="presParOf" srcId="{3DB55275-77D7-4AC0-9E9C-7C5823C8AC47}" destId="{CE18BD84-C999-4C15-880C-FEE593CE289B}" srcOrd="2" destOrd="0" presId="urn:microsoft.com/office/officeart/2005/8/layout/hierarchy4"/>
    <dgm:cxn modelId="{62F9F5A9-C1D7-4233-8915-B8693B4ED4EC}" type="presParOf" srcId="{CE18BD84-C999-4C15-880C-FEE593CE289B}" destId="{CFB20111-D7FE-4B24-802E-E508DA9074A8}" srcOrd="0" destOrd="0" presId="urn:microsoft.com/office/officeart/2005/8/layout/hierarchy4"/>
    <dgm:cxn modelId="{BE89FFD9-4231-460C-9E30-627F69FD35AE}" type="presParOf" srcId="{CE18BD84-C999-4C15-880C-FEE593CE289B}" destId="{6163BFCF-7D72-4DE2-802F-7635D382A06A}" srcOrd="1" destOrd="0" presId="urn:microsoft.com/office/officeart/2005/8/layout/hierarchy4"/>
    <dgm:cxn modelId="{5AA63561-1779-4C2B-9D4C-8F43F007B8D4}" type="presParOf" srcId="{CE18BD84-C999-4C15-880C-FEE593CE289B}" destId="{182BFDA6-7405-4DEF-9081-D6A2490C75AD}" srcOrd="2" destOrd="0" presId="urn:microsoft.com/office/officeart/2005/8/layout/hierarchy4"/>
    <dgm:cxn modelId="{3654C9D5-9144-4E64-91A2-883405BAE279}" type="presParOf" srcId="{182BFDA6-7405-4DEF-9081-D6A2490C75AD}" destId="{522EDF1B-0C1B-438E-837B-384C77964EBD}" srcOrd="0" destOrd="0" presId="urn:microsoft.com/office/officeart/2005/8/layout/hierarchy4"/>
    <dgm:cxn modelId="{6917411A-0280-46F9-B8FD-08A07B08C49B}" type="presParOf" srcId="{522EDF1B-0C1B-438E-837B-384C77964EBD}" destId="{5359A590-18CA-4A7C-B62F-BE835A21D5F1}" srcOrd="0" destOrd="0" presId="urn:microsoft.com/office/officeart/2005/8/layout/hierarchy4"/>
    <dgm:cxn modelId="{E8DBD173-3D3D-4974-9342-AE1348EA8C0F}" type="presParOf" srcId="{522EDF1B-0C1B-438E-837B-384C77964EBD}" destId="{75C9FD7B-7A20-44D0-BCB1-BA89EAA4649D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0D1277-1C76-47F3-8BFD-A5B61037D78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E8AC2A-D7D5-4AB2-B643-04E32E20CDC1}">
      <dgm:prSet phldrT="[Text]" custT="1"/>
      <dgm:spPr>
        <a:ln w="76200"/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সমান্তরাল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/parallel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01BFB62A-1B2D-4395-8DF7-336E386BCB59}" type="parTrans" cxnId="{F87ACA58-5552-497F-AD40-796A34F1865E}">
      <dgm:prSet/>
      <dgm:spPr/>
      <dgm:t>
        <a:bodyPr/>
        <a:lstStyle/>
        <a:p>
          <a:endParaRPr lang="en-US"/>
        </a:p>
      </dgm:t>
    </dgm:pt>
    <dgm:pt modelId="{9249DF42-B29D-40E5-9781-21AFE4844C5C}" type="sibTrans" cxnId="{F87ACA58-5552-497F-AD40-796A34F1865E}">
      <dgm:prSet/>
      <dgm:spPr/>
      <dgm:t>
        <a:bodyPr/>
        <a:lstStyle/>
        <a:p>
          <a:endParaRPr lang="en-US"/>
        </a:p>
      </dgm:t>
    </dgm:pt>
    <dgm:pt modelId="{C8AD1DEA-3956-418B-A08A-B197FE7273B3}">
      <dgm:prSet phldrT="[Text]" phldr="1"/>
      <dgm:spPr/>
      <dgm:t>
        <a:bodyPr/>
        <a:lstStyle/>
        <a:p>
          <a:endParaRPr lang="en-US" dirty="0"/>
        </a:p>
      </dgm:t>
    </dgm:pt>
    <dgm:pt modelId="{E7A500FB-B4DC-45D9-BCBD-6D1403B120E8}" type="parTrans" cxnId="{958A6715-0897-4B00-A374-169C239A83A1}">
      <dgm:prSet/>
      <dgm:spPr/>
      <dgm:t>
        <a:bodyPr/>
        <a:lstStyle/>
        <a:p>
          <a:endParaRPr lang="en-US"/>
        </a:p>
      </dgm:t>
    </dgm:pt>
    <dgm:pt modelId="{C0EC2EEF-0F71-4415-8CE1-C0C1A4FD7417}" type="sibTrans" cxnId="{958A6715-0897-4B00-A374-169C239A83A1}">
      <dgm:prSet/>
      <dgm:spPr/>
      <dgm:t>
        <a:bodyPr/>
        <a:lstStyle/>
        <a:p>
          <a:endParaRPr lang="en-US"/>
        </a:p>
      </dgm:t>
    </dgm:pt>
    <dgm:pt modelId="{E3FB5278-90DD-4C66-AF54-B7BB534A92E0}">
      <dgm:prSet phldrT="[Text]" custT="1"/>
      <dgm:spPr/>
      <dgm:t>
        <a:bodyPr/>
        <a:lstStyle/>
        <a:p>
          <a:r>
            <a:rPr lang="en-US" sz="54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মই</a:t>
          </a:r>
          <a:r>
            <a:rPr lang="en-US" sz="1800" dirty="0" smtClean="0"/>
            <a:t> </a:t>
          </a:r>
          <a:endParaRPr lang="en-US" sz="1800" dirty="0"/>
        </a:p>
      </dgm:t>
    </dgm:pt>
    <dgm:pt modelId="{0B6E04CB-DB52-45E2-9DE4-F9B2218C41B1}" type="parTrans" cxnId="{96425AAF-9497-4E9D-B51C-2BCCC4C6F027}">
      <dgm:prSet/>
      <dgm:spPr/>
      <dgm:t>
        <a:bodyPr/>
        <a:lstStyle/>
        <a:p>
          <a:endParaRPr lang="en-US"/>
        </a:p>
      </dgm:t>
    </dgm:pt>
    <dgm:pt modelId="{6D58F238-0D58-4A67-8E78-07C9EA70363D}" type="sibTrans" cxnId="{96425AAF-9497-4E9D-B51C-2BCCC4C6F027}">
      <dgm:prSet/>
      <dgm:spPr/>
      <dgm:t>
        <a:bodyPr/>
        <a:lstStyle/>
        <a:p>
          <a:endParaRPr lang="en-US"/>
        </a:p>
      </dgm:t>
    </dgm:pt>
    <dgm:pt modelId="{F070E6A5-D70A-482F-913C-B1A4FCC30A60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লেভেল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ক্রসিং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5936A454-5648-4B1B-9C25-37B2508A98D0}" type="parTrans" cxnId="{9A38E389-4F3D-40FD-A238-8B6024D2FEC3}">
      <dgm:prSet/>
      <dgm:spPr/>
      <dgm:t>
        <a:bodyPr/>
        <a:lstStyle/>
        <a:p>
          <a:endParaRPr lang="en-US"/>
        </a:p>
      </dgm:t>
    </dgm:pt>
    <dgm:pt modelId="{0054D9BE-838F-4EBF-BF57-F907AE2EBCC0}" type="sibTrans" cxnId="{9A38E389-4F3D-40FD-A238-8B6024D2FEC3}">
      <dgm:prSet/>
      <dgm:spPr/>
      <dgm:t>
        <a:bodyPr/>
        <a:lstStyle/>
        <a:p>
          <a:endParaRPr lang="en-US"/>
        </a:p>
      </dgm:t>
    </dgm:pt>
    <dgm:pt modelId="{6BC87DF1-ADB9-4500-B24B-265D71021F26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ব্রিজ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3A4BA448-B5A8-490E-8319-A8DA854E34AB}" type="parTrans" cxnId="{3EBE43FE-5154-4B8E-A6DB-3D6353CE6FA7}">
      <dgm:prSet/>
      <dgm:spPr/>
      <dgm:t>
        <a:bodyPr/>
        <a:lstStyle/>
        <a:p>
          <a:endParaRPr lang="en-US"/>
        </a:p>
      </dgm:t>
    </dgm:pt>
    <dgm:pt modelId="{0CEDE958-976D-4DD4-9566-87643C9BC88E}" type="sibTrans" cxnId="{3EBE43FE-5154-4B8E-A6DB-3D6353CE6FA7}">
      <dgm:prSet/>
      <dgm:spPr/>
      <dgm:t>
        <a:bodyPr/>
        <a:lstStyle/>
        <a:p>
          <a:endParaRPr lang="en-US"/>
        </a:p>
      </dgm:t>
    </dgm:pt>
    <dgm:pt modelId="{ECBD0394-A8EB-4351-AC5C-784C3F657F86}">
      <dgm:prSet phldrT="[Text]" custT="1"/>
      <dgm:spPr/>
      <dgm:t>
        <a:bodyPr/>
        <a:lstStyle/>
        <a:p>
          <a:r>
            <a:rPr lang="en-US" sz="40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বাংলা</a:t>
          </a:r>
          <a:r>
            <a: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ও </a:t>
          </a:r>
          <a:r>
            <a:rPr lang="en-US" sz="40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ইংলিশ</a:t>
          </a:r>
          <a:r>
            <a: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খাতার</a:t>
          </a:r>
          <a:r>
            <a: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লাইন</a:t>
          </a:r>
          <a:r>
            <a: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26202764-C1E6-467D-9444-595749DF9226}" type="parTrans" cxnId="{7D9E3491-41B8-4C1E-AC3F-C7ECB3037834}">
      <dgm:prSet/>
      <dgm:spPr/>
      <dgm:t>
        <a:bodyPr/>
        <a:lstStyle/>
        <a:p>
          <a:endParaRPr lang="en-US"/>
        </a:p>
      </dgm:t>
    </dgm:pt>
    <dgm:pt modelId="{2C44D08F-2A63-414F-A122-465ACE1223A3}" type="sibTrans" cxnId="{7D9E3491-41B8-4C1E-AC3F-C7ECB3037834}">
      <dgm:prSet/>
      <dgm:spPr/>
      <dgm:t>
        <a:bodyPr/>
        <a:lstStyle/>
        <a:p>
          <a:endParaRPr lang="en-US"/>
        </a:p>
      </dgm:t>
    </dgm:pt>
    <dgm:pt modelId="{A9CE6682-B08F-4374-991D-217CF08A229A}">
      <dgm:prSet phldrT="[Text]" custT="1"/>
      <dgm:spPr/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রাস্তা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E24DEC30-1B25-4D17-BBB8-B0D7F7FF75C4}" type="parTrans" cxnId="{68B0CEE0-E55E-47A0-91D7-BBEB1FEA4669}">
      <dgm:prSet/>
      <dgm:spPr/>
      <dgm:t>
        <a:bodyPr/>
        <a:lstStyle/>
        <a:p>
          <a:endParaRPr lang="en-US"/>
        </a:p>
      </dgm:t>
    </dgm:pt>
    <dgm:pt modelId="{2348D466-54BC-4B75-8354-556B7E40B1DA}" type="sibTrans" cxnId="{68B0CEE0-E55E-47A0-91D7-BBEB1FEA4669}">
      <dgm:prSet/>
      <dgm:spPr/>
      <dgm:t>
        <a:bodyPr/>
        <a:lstStyle/>
        <a:p>
          <a:endParaRPr lang="en-US"/>
        </a:p>
      </dgm:t>
    </dgm:pt>
    <dgm:pt modelId="{F01C5795-8D7B-4AF0-8235-A55C5EB025A7}">
      <dgm:prSet phldrT="[Text]" custT="1"/>
      <dgm:spPr/>
      <dgm:t>
        <a:bodyPr/>
        <a:lstStyle/>
        <a:p>
          <a:r>
            <a:rPr lang="en-US" sz="2600" dirty="0" smtClean="0"/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যে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কোন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ছক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1270F81F-4C20-48BC-B0B9-508C5449DB02}" type="parTrans" cxnId="{53F00DD4-FB13-4A5B-A7B4-0A3C2B55FAA7}">
      <dgm:prSet/>
      <dgm:spPr/>
      <dgm:t>
        <a:bodyPr/>
        <a:lstStyle/>
        <a:p>
          <a:endParaRPr lang="en-US"/>
        </a:p>
      </dgm:t>
    </dgm:pt>
    <dgm:pt modelId="{6A05E9EB-605B-4B7D-A2D8-3A4EDEECF4C8}" type="sibTrans" cxnId="{53F00DD4-FB13-4A5B-A7B4-0A3C2B55FAA7}">
      <dgm:prSet/>
      <dgm:spPr/>
      <dgm:t>
        <a:bodyPr/>
        <a:lstStyle/>
        <a:p>
          <a:endParaRPr lang="en-US"/>
        </a:p>
      </dgm:t>
    </dgm:pt>
    <dgm:pt modelId="{74148BA7-D3F8-4DB4-83BF-9CC0C38908BB}" type="pres">
      <dgm:prSet presAssocID="{E30D1277-1C76-47F3-8BFD-A5B61037D7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ABF11-9AEA-4919-86E8-7EA5B8D26A72}" type="pres">
      <dgm:prSet presAssocID="{ECBD0394-A8EB-4351-AC5C-784C3F657F86}" presName="boxAndChildren" presStyleCnt="0"/>
      <dgm:spPr/>
    </dgm:pt>
    <dgm:pt modelId="{036EFD7C-711B-4C06-8A6B-8E48464F2D92}" type="pres">
      <dgm:prSet presAssocID="{ECBD0394-A8EB-4351-AC5C-784C3F657F86}" presName="parentTextBox" presStyleLbl="node1" presStyleIdx="0" presStyleCnt="3"/>
      <dgm:spPr/>
      <dgm:t>
        <a:bodyPr/>
        <a:lstStyle/>
        <a:p>
          <a:endParaRPr lang="en-US"/>
        </a:p>
      </dgm:t>
    </dgm:pt>
    <dgm:pt modelId="{252D5885-0830-4277-BCF9-8517717445DD}" type="pres">
      <dgm:prSet presAssocID="{ECBD0394-A8EB-4351-AC5C-784C3F657F86}" presName="entireBox" presStyleLbl="node1" presStyleIdx="0" presStyleCnt="3"/>
      <dgm:spPr/>
      <dgm:t>
        <a:bodyPr/>
        <a:lstStyle/>
        <a:p>
          <a:endParaRPr lang="en-US"/>
        </a:p>
      </dgm:t>
    </dgm:pt>
    <dgm:pt modelId="{2981AF85-CCD8-4619-9477-AE1AFD7B866F}" type="pres">
      <dgm:prSet presAssocID="{ECBD0394-A8EB-4351-AC5C-784C3F657F86}" presName="descendantBox" presStyleCnt="0"/>
      <dgm:spPr/>
    </dgm:pt>
    <dgm:pt modelId="{514C0016-4217-4520-9CA6-7136032D13D1}" type="pres">
      <dgm:prSet presAssocID="{A9CE6682-B08F-4374-991D-217CF08A229A}" presName="childTextBox" presStyleLbl="fgAccFollowNode1" presStyleIdx="0" presStyleCnt="5" custLinFactNeighborY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1C6E8-445E-4956-B5DF-8232AABDD847}" type="pres">
      <dgm:prSet presAssocID="{F01C5795-8D7B-4AF0-8235-A55C5EB025A7}" presName="childTextBox" presStyleLbl="fgAccFollowNode1" presStyleIdx="1" presStyleCnt="5" custLinFactNeighborX="5000" custLinFactNeighborY="165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E4D5B-1AAB-4AB4-8055-81CC1054179A}" type="pres">
      <dgm:prSet presAssocID="{6D58F238-0D58-4A67-8E78-07C9EA70363D}" presName="sp" presStyleCnt="0"/>
      <dgm:spPr/>
    </dgm:pt>
    <dgm:pt modelId="{888D0C0F-251A-4EB4-B3CE-EC1787FE569E}" type="pres">
      <dgm:prSet presAssocID="{E3FB5278-90DD-4C66-AF54-B7BB534A92E0}" presName="arrowAndChildren" presStyleCnt="0"/>
      <dgm:spPr/>
    </dgm:pt>
    <dgm:pt modelId="{7524E8A4-D837-4A30-9F15-44976BFB5A80}" type="pres">
      <dgm:prSet presAssocID="{E3FB5278-90DD-4C66-AF54-B7BB534A92E0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AC47287-416D-4AF4-82DB-3AEBBDD4B53C}" type="pres">
      <dgm:prSet presAssocID="{E3FB5278-90DD-4C66-AF54-B7BB534A92E0}" presName="arrow" presStyleLbl="node1" presStyleIdx="1" presStyleCnt="3" custLinFactNeighborY="-385"/>
      <dgm:spPr/>
      <dgm:t>
        <a:bodyPr/>
        <a:lstStyle/>
        <a:p>
          <a:endParaRPr lang="en-US"/>
        </a:p>
      </dgm:t>
    </dgm:pt>
    <dgm:pt modelId="{B0A3D0D0-4135-473B-B605-3FE5D780EF25}" type="pres">
      <dgm:prSet presAssocID="{E3FB5278-90DD-4C66-AF54-B7BB534A92E0}" presName="descendantArrow" presStyleCnt="0"/>
      <dgm:spPr/>
    </dgm:pt>
    <dgm:pt modelId="{BA262AA9-D3C5-4BAD-B418-781E1437DC0A}" type="pres">
      <dgm:prSet presAssocID="{F070E6A5-D70A-482F-913C-B1A4FCC30A60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C894E-4866-498E-92DC-994072139D02}" type="pres">
      <dgm:prSet presAssocID="{6BC87DF1-ADB9-4500-B24B-265D71021F26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64543-E90B-45EE-985D-822237331F43}" type="pres">
      <dgm:prSet presAssocID="{9249DF42-B29D-40E5-9781-21AFE4844C5C}" presName="sp" presStyleCnt="0"/>
      <dgm:spPr/>
    </dgm:pt>
    <dgm:pt modelId="{F936FDEA-5F5B-4071-9C46-BBC2F94816A3}" type="pres">
      <dgm:prSet presAssocID="{A5E8AC2A-D7D5-4AB2-B643-04E32E20CDC1}" presName="arrowAndChildren" presStyleCnt="0"/>
      <dgm:spPr/>
    </dgm:pt>
    <dgm:pt modelId="{E803E467-54B4-4710-9695-ACF469FB548C}" type="pres">
      <dgm:prSet presAssocID="{A5E8AC2A-D7D5-4AB2-B643-04E32E20CDC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8FE2723-E1E1-46B4-9D16-1CE9E050BAE1}" type="pres">
      <dgm:prSet presAssocID="{A5E8AC2A-D7D5-4AB2-B643-04E32E20CDC1}" presName="arrow" presStyleLbl="node1" presStyleIdx="2" presStyleCnt="3" custLinFactNeighborX="1250" custLinFactNeighborY="-46"/>
      <dgm:spPr/>
      <dgm:t>
        <a:bodyPr/>
        <a:lstStyle/>
        <a:p>
          <a:endParaRPr lang="en-US"/>
        </a:p>
      </dgm:t>
    </dgm:pt>
    <dgm:pt modelId="{5600C223-E50C-42DF-BAAE-0B599C4D0B6F}" type="pres">
      <dgm:prSet presAssocID="{A5E8AC2A-D7D5-4AB2-B643-04E32E20CDC1}" presName="descendantArrow" presStyleCnt="0"/>
      <dgm:spPr/>
    </dgm:pt>
    <dgm:pt modelId="{686E009B-0313-4B3C-9236-1133BBCF2C2B}" type="pres">
      <dgm:prSet presAssocID="{C8AD1DEA-3956-418B-A08A-B197FE7273B3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24AFC6-BC7F-46A5-919C-2BF685442340}" type="presOf" srcId="{A9CE6682-B08F-4374-991D-217CF08A229A}" destId="{514C0016-4217-4520-9CA6-7136032D13D1}" srcOrd="0" destOrd="0" presId="urn:microsoft.com/office/officeart/2005/8/layout/process4"/>
    <dgm:cxn modelId="{53F00DD4-FB13-4A5B-A7B4-0A3C2B55FAA7}" srcId="{ECBD0394-A8EB-4351-AC5C-784C3F657F86}" destId="{F01C5795-8D7B-4AF0-8235-A55C5EB025A7}" srcOrd="1" destOrd="0" parTransId="{1270F81F-4C20-48BC-B0B9-508C5449DB02}" sibTransId="{6A05E9EB-605B-4B7D-A2D8-3A4EDEECF4C8}"/>
    <dgm:cxn modelId="{AAE05CF6-883F-415E-B4B2-8CDB17215CFC}" type="presOf" srcId="{C8AD1DEA-3956-418B-A08A-B197FE7273B3}" destId="{686E009B-0313-4B3C-9236-1133BBCF2C2B}" srcOrd="0" destOrd="0" presId="urn:microsoft.com/office/officeart/2005/8/layout/process4"/>
    <dgm:cxn modelId="{3EBE43FE-5154-4B8E-A6DB-3D6353CE6FA7}" srcId="{E3FB5278-90DD-4C66-AF54-B7BB534A92E0}" destId="{6BC87DF1-ADB9-4500-B24B-265D71021F26}" srcOrd="1" destOrd="0" parTransId="{3A4BA448-B5A8-490E-8319-A8DA854E34AB}" sibTransId="{0CEDE958-976D-4DD4-9566-87643C9BC88E}"/>
    <dgm:cxn modelId="{99F999C8-3F6F-4229-8239-05A3A45E709B}" type="presOf" srcId="{E3FB5278-90DD-4C66-AF54-B7BB534A92E0}" destId="{5AC47287-416D-4AF4-82DB-3AEBBDD4B53C}" srcOrd="1" destOrd="0" presId="urn:microsoft.com/office/officeart/2005/8/layout/process4"/>
    <dgm:cxn modelId="{958A6715-0897-4B00-A374-169C239A83A1}" srcId="{A5E8AC2A-D7D5-4AB2-B643-04E32E20CDC1}" destId="{C8AD1DEA-3956-418B-A08A-B197FE7273B3}" srcOrd="0" destOrd="0" parTransId="{E7A500FB-B4DC-45D9-BCBD-6D1403B120E8}" sibTransId="{C0EC2EEF-0F71-4415-8CE1-C0C1A4FD7417}"/>
    <dgm:cxn modelId="{7D9E3491-41B8-4C1E-AC3F-C7ECB3037834}" srcId="{E30D1277-1C76-47F3-8BFD-A5B61037D789}" destId="{ECBD0394-A8EB-4351-AC5C-784C3F657F86}" srcOrd="2" destOrd="0" parTransId="{26202764-C1E6-467D-9444-595749DF9226}" sibTransId="{2C44D08F-2A63-414F-A122-465ACE1223A3}"/>
    <dgm:cxn modelId="{9A38E389-4F3D-40FD-A238-8B6024D2FEC3}" srcId="{E3FB5278-90DD-4C66-AF54-B7BB534A92E0}" destId="{F070E6A5-D70A-482F-913C-B1A4FCC30A60}" srcOrd="0" destOrd="0" parTransId="{5936A454-5648-4B1B-9C25-37B2508A98D0}" sibTransId="{0054D9BE-838F-4EBF-BF57-F907AE2EBCC0}"/>
    <dgm:cxn modelId="{C3942CE6-9F21-4D52-AB10-6CA2B98CBF48}" type="presOf" srcId="{ECBD0394-A8EB-4351-AC5C-784C3F657F86}" destId="{252D5885-0830-4277-BCF9-8517717445DD}" srcOrd="1" destOrd="0" presId="urn:microsoft.com/office/officeart/2005/8/layout/process4"/>
    <dgm:cxn modelId="{B5153B35-3C3D-46D0-9D9E-349A54454343}" type="presOf" srcId="{ECBD0394-A8EB-4351-AC5C-784C3F657F86}" destId="{036EFD7C-711B-4C06-8A6B-8E48464F2D92}" srcOrd="0" destOrd="0" presId="urn:microsoft.com/office/officeart/2005/8/layout/process4"/>
    <dgm:cxn modelId="{6B4FBA9A-8704-421A-835B-F61649A8ADE7}" type="presOf" srcId="{E3FB5278-90DD-4C66-AF54-B7BB534A92E0}" destId="{7524E8A4-D837-4A30-9F15-44976BFB5A80}" srcOrd="0" destOrd="0" presId="urn:microsoft.com/office/officeart/2005/8/layout/process4"/>
    <dgm:cxn modelId="{68B0CEE0-E55E-47A0-91D7-BBEB1FEA4669}" srcId="{ECBD0394-A8EB-4351-AC5C-784C3F657F86}" destId="{A9CE6682-B08F-4374-991D-217CF08A229A}" srcOrd="0" destOrd="0" parTransId="{E24DEC30-1B25-4D17-BBB8-B0D7F7FF75C4}" sibTransId="{2348D466-54BC-4B75-8354-556B7E40B1DA}"/>
    <dgm:cxn modelId="{94354B5F-1D8F-473A-9BEF-635765746F0C}" type="presOf" srcId="{F01C5795-8D7B-4AF0-8235-A55C5EB025A7}" destId="{5D21C6E8-445E-4956-B5DF-8232AABDD847}" srcOrd="0" destOrd="0" presId="urn:microsoft.com/office/officeart/2005/8/layout/process4"/>
    <dgm:cxn modelId="{682B343E-3D5F-450B-87DE-5772CA2B6495}" type="presOf" srcId="{6BC87DF1-ADB9-4500-B24B-265D71021F26}" destId="{748C894E-4866-498E-92DC-994072139D02}" srcOrd="0" destOrd="0" presId="urn:microsoft.com/office/officeart/2005/8/layout/process4"/>
    <dgm:cxn modelId="{8D672C1D-C23E-45C1-B6DC-2BC465CBB86D}" type="presOf" srcId="{A5E8AC2A-D7D5-4AB2-B643-04E32E20CDC1}" destId="{08FE2723-E1E1-46B4-9D16-1CE9E050BAE1}" srcOrd="1" destOrd="0" presId="urn:microsoft.com/office/officeart/2005/8/layout/process4"/>
    <dgm:cxn modelId="{218BA822-2D0A-4CA8-A0FA-47C4C5737DB2}" type="presOf" srcId="{A5E8AC2A-D7D5-4AB2-B643-04E32E20CDC1}" destId="{E803E467-54B4-4710-9695-ACF469FB548C}" srcOrd="0" destOrd="0" presId="urn:microsoft.com/office/officeart/2005/8/layout/process4"/>
    <dgm:cxn modelId="{96425AAF-9497-4E9D-B51C-2BCCC4C6F027}" srcId="{E30D1277-1C76-47F3-8BFD-A5B61037D789}" destId="{E3FB5278-90DD-4C66-AF54-B7BB534A92E0}" srcOrd="1" destOrd="0" parTransId="{0B6E04CB-DB52-45E2-9DE4-F9B2218C41B1}" sibTransId="{6D58F238-0D58-4A67-8E78-07C9EA70363D}"/>
    <dgm:cxn modelId="{F87ACA58-5552-497F-AD40-796A34F1865E}" srcId="{E30D1277-1C76-47F3-8BFD-A5B61037D789}" destId="{A5E8AC2A-D7D5-4AB2-B643-04E32E20CDC1}" srcOrd="0" destOrd="0" parTransId="{01BFB62A-1B2D-4395-8DF7-336E386BCB59}" sibTransId="{9249DF42-B29D-40E5-9781-21AFE4844C5C}"/>
    <dgm:cxn modelId="{CC5FBBC7-73D6-4265-B7E9-A03BE023C0D4}" type="presOf" srcId="{E30D1277-1C76-47F3-8BFD-A5B61037D789}" destId="{74148BA7-D3F8-4DB4-83BF-9CC0C38908BB}" srcOrd="0" destOrd="0" presId="urn:microsoft.com/office/officeart/2005/8/layout/process4"/>
    <dgm:cxn modelId="{B7B96638-DE1E-4498-B0B3-C4A12C731734}" type="presOf" srcId="{F070E6A5-D70A-482F-913C-B1A4FCC30A60}" destId="{BA262AA9-D3C5-4BAD-B418-781E1437DC0A}" srcOrd="0" destOrd="0" presId="urn:microsoft.com/office/officeart/2005/8/layout/process4"/>
    <dgm:cxn modelId="{447DCFE9-663E-42AB-969D-1054A41030F0}" type="presParOf" srcId="{74148BA7-D3F8-4DB4-83BF-9CC0C38908BB}" destId="{00CABF11-9AEA-4919-86E8-7EA5B8D26A72}" srcOrd="0" destOrd="0" presId="urn:microsoft.com/office/officeart/2005/8/layout/process4"/>
    <dgm:cxn modelId="{5E1880CF-3FB2-43A1-9922-0DB78E8263D6}" type="presParOf" srcId="{00CABF11-9AEA-4919-86E8-7EA5B8D26A72}" destId="{036EFD7C-711B-4C06-8A6B-8E48464F2D92}" srcOrd="0" destOrd="0" presId="urn:microsoft.com/office/officeart/2005/8/layout/process4"/>
    <dgm:cxn modelId="{1DB78152-6E2A-48C1-8EF5-29740E4FE4A7}" type="presParOf" srcId="{00CABF11-9AEA-4919-86E8-7EA5B8D26A72}" destId="{252D5885-0830-4277-BCF9-8517717445DD}" srcOrd="1" destOrd="0" presId="urn:microsoft.com/office/officeart/2005/8/layout/process4"/>
    <dgm:cxn modelId="{ECB094CC-79C4-4549-B005-400C4F0D74A4}" type="presParOf" srcId="{00CABF11-9AEA-4919-86E8-7EA5B8D26A72}" destId="{2981AF85-CCD8-4619-9477-AE1AFD7B866F}" srcOrd="2" destOrd="0" presId="urn:microsoft.com/office/officeart/2005/8/layout/process4"/>
    <dgm:cxn modelId="{BD0F65AE-8348-446C-9DC8-E447B886FA49}" type="presParOf" srcId="{2981AF85-CCD8-4619-9477-AE1AFD7B866F}" destId="{514C0016-4217-4520-9CA6-7136032D13D1}" srcOrd="0" destOrd="0" presId="urn:microsoft.com/office/officeart/2005/8/layout/process4"/>
    <dgm:cxn modelId="{4C43A2F5-5841-4E2E-90D0-3B6FB83A0DF0}" type="presParOf" srcId="{2981AF85-CCD8-4619-9477-AE1AFD7B866F}" destId="{5D21C6E8-445E-4956-B5DF-8232AABDD847}" srcOrd="1" destOrd="0" presId="urn:microsoft.com/office/officeart/2005/8/layout/process4"/>
    <dgm:cxn modelId="{CD927C7B-BCB9-4927-87BD-8F59CC5CD19D}" type="presParOf" srcId="{74148BA7-D3F8-4DB4-83BF-9CC0C38908BB}" destId="{D83E4D5B-1AAB-4AB4-8055-81CC1054179A}" srcOrd="1" destOrd="0" presId="urn:microsoft.com/office/officeart/2005/8/layout/process4"/>
    <dgm:cxn modelId="{A18200D1-0832-4ACB-83C8-0A4EF66499F4}" type="presParOf" srcId="{74148BA7-D3F8-4DB4-83BF-9CC0C38908BB}" destId="{888D0C0F-251A-4EB4-B3CE-EC1787FE569E}" srcOrd="2" destOrd="0" presId="urn:microsoft.com/office/officeart/2005/8/layout/process4"/>
    <dgm:cxn modelId="{4685308C-C11E-4AB9-B3EB-E33AA269B683}" type="presParOf" srcId="{888D0C0F-251A-4EB4-B3CE-EC1787FE569E}" destId="{7524E8A4-D837-4A30-9F15-44976BFB5A80}" srcOrd="0" destOrd="0" presId="urn:microsoft.com/office/officeart/2005/8/layout/process4"/>
    <dgm:cxn modelId="{7E71E6AC-FD9A-49D8-B298-6CB7E44F8E9B}" type="presParOf" srcId="{888D0C0F-251A-4EB4-B3CE-EC1787FE569E}" destId="{5AC47287-416D-4AF4-82DB-3AEBBDD4B53C}" srcOrd="1" destOrd="0" presId="urn:microsoft.com/office/officeart/2005/8/layout/process4"/>
    <dgm:cxn modelId="{9D2A0E9A-F45C-45FC-9FF0-8249D02B06FA}" type="presParOf" srcId="{888D0C0F-251A-4EB4-B3CE-EC1787FE569E}" destId="{B0A3D0D0-4135-473B-B605-3FE5D780EF25}" srcOrd="2" destOrd="0" presId="urn:microsoft.com/office/officeart/2005/8/layout/process4"/>
    <dgm:cxn modelId="{3E5B0D97-3A3C-46B2-9D5A-775C7E28F8A7}" type="presParOf" srcId="{B0A3D0D0-4135-473B-B605-3FE5D780EF25}" destId="{BA262AA9-D3C5-4BAD-B418-781E1437DC0A}" srcOrd="0" destOrd="0" presId="urn:microsoft.com/office/officeart/2005/8/layout/process4"/>
    <dgm:cxn modelId="{859DDB70-41EB-4997-8B7E-5BC72792CF18}" type="presParOf" srcId="{B0A3D0D0-4135-473B-B605-3FE5D780EF25}" destId="{748C894E-4866-498E-92DC-994072139D02}" srcOrd="1" destOrd="0" presId="urn:microsoft.com/office/officeart/2005/8/layout/process4"/>
    <dgm:cxn modelId="{2F3D6F63-D098-4921-9A1F-3A8F6680BBD0}" type="presParOf" srcId="{74148BA7-D3F8-4DB4-83BF-9CC0C38908BB}" destId="{47264543-E90B-45EE-985D-822237331F43}" srcOrd="3" destOrd="0" presId="urn:microsoft.com/office/officeart/2005/8/layout/process4"/>
    <dgm:cxn modelId="{4F3211FD-26B0-4C18-88FD-B92E346C85E4}" type="presParOf" srcId="{74148BA7-D3F8-4DB4-83BF-9CC0C38908BB}" destId="{F936FDEA-5F5B-4071-9C46-BBC2F94816A3}" srcOrd="4" destOrd="0" presId="urn:microsoft.com/office/officeart/2005/8/layout/process4"/>
    <dgm:cxn modelId="{F9B42A7A-9F87-400A-9C6F-05B3C90B5400}" type="presParOf" srcId="{F936FDEA-5F5B-4071-9C46-BBC2F94816A3}" destId="{E803E467-54B4-4710-9695-ACF469FB548C}" srcOrd="0" destOrd="0" presId="urn:microsoft.com/office/officeart/2005/8/layout/process4"/>
    <dgm:cxn modelId="{979F88EA-A021-464A-877D-8F42EF2A1C1A}" type="presParOf" srcId="{F936FDEA-5F5B-4071-9C46-BBC2F94816A3}" destId="{08FE2723-E1E1-46B4-9D16-1CE9E050BAE1}" srcOrd="1" destOrd="0" presId="urn:microsoft.com/office/officeart/2005/8/layout/process4"/>
    <dgm:cxn modelId="{C2305D3C-0B8C-4816-B522-794EEA229946}" type="presParOf" srcId="{F936FDEA-5F5B-4071-9C46-BBC2F94816A3}" destId="{5600C223-E50C-42DF-BAAE-0B599C4D0B6F}" srcOrd="2" destOrd="0" presId="urn:microsoft.com/office/officeart/2005/8/layout/process4"/>
    <dgm:cxn modelId="{955914F5-0C1D-40BE-AB29-E41644CC0806}" type="presParOf" srcId="{5600C223-E50C-42DF-BAAE-0B599C4D0B6F}" destId="{686E009B-0313-4B3C-9236-1133BBCF2C2B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১ </a:t>
            </a:r>
            <a:endParaRPr lang="en-US" dirty="0"/>
          </a:p>
        </p:txBody>
      </p:sp>
      <p:pic>
        <p:nvPicPr>
          <p:cNvPr id="8" name="Picture 7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305800" cy="2286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9812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628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দূরত্বে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কখনোই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743200"/>
            <a:ext cx="8001000" cy="281940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962400"/>
          <a:ext cx="7848600" cy="72716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7848600"/>
              </a:tblGrid>
              <a:tr h="727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001000" cy="923330"/>
          </a:xfrm>
          <a:prstGeom prst="rect">
            <a:avLst/>
          </a:prstGeom>
          <a:solidFill>
            <a:srgbClr val="FFC000"/>
          </a:solidFill>
          <a:ln w="76200"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800100" y="3086100"/>
            <a:ext cx="1981200" cy="381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372394" y="3352006"/>
            <a:ext cx="198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5181600"/>
            <a:ext cx="2057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90600" y="5715000"/>
            <a:ext cx="22098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038600" y="4572000"/>
            <a:ext cx="1981200" cy="609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725194" y="4799806"/>
            <a:ext cx="198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782594" y="2894806"/>
            <a:ext cx="198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392194" y="2818606"/>
            <a:ext cx="19812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1295400"/>
            <a:ext cx="8610600" cy="5334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66800" y="1371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0" y="5715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5800" y="2819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9000" y="4419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4 -0.25556 L -3.33333E-6 2.22222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25556 L 3.05556E-6 1.1111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362200"/>
            <a:ext cx="57912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4724400"/>
            <a:ext cx="503214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657600"/>
            <a:ext cx="44196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791200"/>
            <a:ext cx="24384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81000"/>
            <a:ext cx="40386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মৌখিক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52400"/>
            <a:ext cx="4267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743200"/>
            <a:ext cx="79248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85800" y="2819400"/>
            <a:ext cx="6096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191000"/>
            <a:ext cx="83058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609600" y="4267200"/>
            <a:ext cx="457200" cy="457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228600" y="1905000"/>
            <a:ext cx="3048000" cy="2438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00206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1219200" y="2057400"/>
            <a:ext cx="6934199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খাতুন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আমঝুপি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স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914400"/>
            <a:ext cx="39624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২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304800" y="1828800"/>
            <a:ext cx="8229600" cy="42165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১৩.১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২৫-০১-২০২০  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304800" y="609600"/>
            <a:ext cx="80010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৩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76400" y="228600"/>
            <a:ext cx="5181600" cy="2667000"/>
          </a:xfrm>
          <a:prstGeom prst="downArrowCallo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971800"/>
            <a:ext cx="8763000" cy="31242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২৮…৪…১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২৮…৪…২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1"/>
            <a:ext cx="38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৪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6858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৬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"/>
            <a:ext cx="71628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5105400"/>
            <a:ext cx="2667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khaura_rail_line_proj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62600" cy="2895600"/>
          </a:xfrm>
          <a:prstGeom prst="rect">
            <a:avLst/>
          </a:prstGeom>
        </p:spPr>
      </p:pic>
      <p:pic>
        <p:nvPicPr>
          <p:cNvPr id="5" name="Picture 4" descr="maxresdefault.jpg"/>
          <p:cNvPicPr>
            <a:picLocks noChangeAspect="1"/>
          </p:cNvPicPr>
          <p:nvPr/>
        </p:nvPicPr>
        <p:blipFill>
          <a:blip r:embed="rId3"/>
          <a:srcRect l="16667" t="16466" r="4630" b="8568"/>
          <a:stretch>
            <a:fillRect/>
          </a:stretch>
        </p:blipFill>
        <p:spPr>
          <a:xfrm>
            <a:off x="0" y="3276600"/>
            <a:ext cx="6400800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4495800"/>
            <a:ext cx="24384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143000"/>
            <a:ext cx="3048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6962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_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রেখার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সমকোণে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5715000"/>
            <a:ext cx="4572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91594" y="4190206"/>
            <a:ext cx="3048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1400" y="5791200"/>
            <a:ext cx="7620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2667000"/>
            <a:ext cx="609462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5867400"/>
            <a:ext cx="61908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4.44444E-6 L -3.33333E-6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27222 L 0 1.11022E-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ওখুঁজে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2209800"/>
          <a:ext cx="8153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0999"/>
            <a:ext cx="7391400" cy="53625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212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Md.HasibuZamman</dc:creator>
  <cp:lastModifiedBy>Md.HasibuZamman</cp:lastModifiedBy>
  <cp:revision>112</cp:revision>
  <dcterms:created xsi:type="dcterms:W3CDTF">2006-08-16T00:00:00Z</dcterms:created>
  <dcterms:modified xsi:type="dcterms:W3CDTF">2020-01-29T07:27:13Z</dcterms:modified>
</cp:coreProperties>
</file>