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0" r:id="rId5"/>
    <p:sldId id="259" r:id="rId6"/>
    <p:sldId id="271" r:id="rId7"/>
    <p:sldId id="273" r:id="rId8"/>
    <p:sldId id="270" r:id="rId9"/>
    <p:sldId id="261" r:id="rId10"/>
    <p:sldId id="262" r:id="rId11"/>
    <p:sldId id="264" r:id="rId12"/>
    <p:sldId id="263" r:id="rId13"/>
    <p:sldId id="265" r:id="rId14"/>
    <p:sldId id="274" r:id="rId15"/>
    <p:sldId id="267" r:id="rId16"/>
    <p:sldId id="272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4" autoAdjust="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5T12:13:32.199" idx="1">
    <p:pos x="4372" y="1407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9D976-AD79-44DD-9E0D-3459FBB8F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B9B9D-02C0-480D-847B-E6C4DC41C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3FB29-4DE1-4C6B-9E67-CF39E2E5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75EE8-0851-4779-8668-056F1E61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70F61-CF29-43F5-A288-E3613EA2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F9EB5-FC0F-488C-9A0F-B72C37FC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4C5D1-821B-436A-935B-7F9E92818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DB0FE-B186-452A-86B4-A964E058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02E98-09C6-4824-805D-E6316B3A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CEF70-0A28-428C-89F0-AB35730A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516BDF-F5EE-46A0-9134-6C8264F44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8D71FB-157A-49FE-93CC-80A4EF070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4C936-0006-4769-AF38-D41A4ACB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82892-B2C7-4838-8927-4AD57AD4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DD0CB-FCB7-4009-924C-DAC3613E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461F-666D-461E-BB81-E413FC69E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A233-50AE-4E53-BFA4-2A0FD239E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99046-6E50-402F-97FC-F3250FCA6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A04AA-D65A-4101-8CDC-46177235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E84D2-9F46-4DA8-A274-E1D15126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2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D5A6A-6218-4F11-BE09-03581E7A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3E89C-B56F-4DDA-A8FD-AFF8A43E4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E1904-CFBA-4E88-9760-6B26004D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8CA16-C3B5-4B99-8A9C-2750964B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FE73A-CF6F-442A-9CD5-E4641B1D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9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14B4-DCC6-4CCA-B01F-EE496A69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7A85F-5BAF-46CB-A868-5C85207A7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F1F40-E6E6-4BC3-AE54-30B49C585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7BA41-AAA8-41CD-BD8A-2C03323AC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83002-C86F-4ABF-A3C5-E1A0821D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3925F-DED4-426C-AE87-9D380D0C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4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5D17-5EA8-467C-B0CB-40ABC61D6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7BB23-1218-49B5-8BD7-A0A85879F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7453B-504A-40E6-90F9-2B021C803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F29EC-B804-4041-AF55-9846CD951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34FDB-54C0-43F9-848B-42BB5022B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2F709-D65A-40D5-9FD0-89A62B14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D6EA5-B87C-4DB9-AA51-46E422841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F194E-AD5B-4F95-AE82-AA697918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357C-0772-4694-9FAE-8B87559B6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30F3A-F900-4048-B72D-9176943B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ED932-30AF-4522-9968-476C7AC0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489B6-B16B-4EB2-84A3-90C82AE4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5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6B6B1-AD06-4394-A3C7-5CBF2738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A8C28-366D-4FC8-9134-69ED3C1F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3FB8A-F8BE-4F09-9E74-93FF0AD4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D77D-A0CE-4472-BDA4-A3E0DF5E1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221F3-E750-46E4-B96D-8911F3FA6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F5BA1-E6FB-462A-A1B1-3A30DDA43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2FE89-1C33-40EF-B0B1-6BB9C075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EB598-8E3D-4F2D-8C5B-0C7D2E03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74BB8-AA62-4447-95A2-3CCCA62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1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9F35C-4570-4208-9E25-0CB2A1340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4B207-9BB4-44B0-B91D-3093A2F98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2533D-A283-422C-AEEF-4623BF68B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A1B2A-341B-4F8A-8C3C-C3363B783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BFD27-19BD-4BA2-9B67-D4E6100F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FD93F-F155-43EC-9B52-49633FA8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5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53FE6-0665-4FCE-B7D1-2CA79097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E6600-2376-4AC5-8070-E2E2B0489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11820-EEC6-493F-91B1-A8791A6E3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1FDB8-3805-411A-9117-18588AF5180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971C8-E9BD-483D-AF39-76406650B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3BA36-60DD-43DA-9926-9D8CF5422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890A-DC6B-4A41-8F18-521D5558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1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BC9A20-D71D-43DF-9BCF-5E92F4DFA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477" y="1888759"/>
            <a:ext cx="8851045" cy="46769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9C65C5-B324-4AAE-9697-C2BEDB15BA4C}"/>
              </a:ext>
            </a:extLst>
          </p:cNvPr>
          <p:cNvSpPr txBox="1"/>
          <p:nvPr/>
        </p:nvSpPr>
        <p:spPr>
          <a:xfrm flipH="1">
            <a:off x="2934500" y="314793"/>
            <a:ext cx="7355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9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297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2AD513B8-E6FC-4B8D-9032-9CE1013996CF}"/>
              </a:ext>
            </a:extLst>
          </p:cNvPr>
          <p:cNvGrpSpPr/>
          <p:nvPr/>
        </p:nvGrpSpPr>
        <p:grpSpPr>
          <a:xfrm>
            <a:off x="8718326" y="2928578"/>
            <a:ext cx="2008419" cy="1108885"/>
            <a:chOff x="5305443" y="658202"/>
            <a:chExt cx="2008419" cy="110888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D3DB2BF-0F4C-4FE5-BF2E-9833CFBDC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938" y="658202"/>
              <a:ext cx="1106924" cy="110692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B8955213-AA5B-4F26-9DC6-26EF05F58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5443" y="697282"/>
              <a:ext cx="1069805" cy="1069805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8EE1A06-6489-4492-911C-033F804A52D8}"/>
              </a:ext>
            </a:extLst>
          </p:cNvPr>
          <p:cNvGrpSpPr/>
          <p:nvPr/>
        </p:nvGrpSpPr>
        <p:grpSpPr>
          <a:xfrm>
            <a:off x="2923639" y="1179375"/>
            <a:ext cx="2149495" cy="1160220"/>
            <a:chOff x="206979" y="682607"/>
            <a:chExt cx="2149495" cy="116022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425220D-C565-41D3-ABA4-64119DF190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979" y="682607"/>
              <a:ext cx="1160220" cy="116022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A7DE3B40-97C0-446D-9C21-364ED83C4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2282" y="685404"/>
              <a:ext cx="1064192" cy="106419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E83A6F9-15EF-4699-8875-D15115B49107}"/>
              </a:ext>
            </a:extLst>
          </p:cNvPr>
          <p:cNvGrpSpPr/>
          <p:nvPr/>
        </p:nvGrpSpPr>
        <p:grpSpPr>
          <a:xfrm>
            <a:off x="6427982" y="947517"/>
            <a:ext cx="2188646" cy="1194672"/>
            <a:chOff x="2803348" y="595572"/>
            <a:chExt cx="2188646" cy="1194672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FAA1836-CEB8-4719-B914-ACDDA3B91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3348" y="620690"/>
              <a:ext cx="1144436" cy="1144436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D3A204C-F5B4-4D70-B151-2FFD2968E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7322" y="595572"/>
              <a:ext cx="1194672" cy="1194672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18B90A-E4E7-4052-BCEA-1388A3C37B5B}"/>
              </a:ext>
            </a:extLst>
          </p:cNvPr>
          <p:cNvGrpSpPr/>
          <p:nvPr/>
        </p:nvGrpSpPr>
        <p:grpSpPr>
          <a:xfrm>
            <a:off x="2469464" y="3039354"/>
            <a:ext cx="2186613" cy="1192450"/>
            <a:chOff x="619522" y="2080936"/>
            <a:chExt cx="2186613" cy="119245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474BED95-6485-4713-A16B-5C2CA4188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522" y="2128950"/>
              <a:ext cx="1144436" cy="1144436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AA5BFF25-0157-4DE2-8B8D-D22EDF54FF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1699" y="2080936"/>
              <a:ext cx="1144436" cy="1144436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5958855-AC57-42F6-8625-5C45093E7A69}"/>
              </a:ext>
            </a:extLst>
          </p:cNvPr>
          <p:cNvGrpSpPr/>
          <p:nvPr/>
        </p:nvGrpSpPr>
        <p:grpSpPr>
          <a:xfrm>
            <a:off x="5455915" y="2977296"/>
            <a:ext cx="2163700" cy="1234076"/>
            <a:chOff x="3111072" y="2052549"/>
            <a:chExt cx="2163700" cy="123407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A253A3-DF6C-4C4C-A944-63EA2FDFC4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1072" y="2091952"/>
              <a:ext cx="1194673" cy="1194673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1EBE5F6-198A-4CA7-A144-2DDB0830E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4672" y="2052549"/>
              <a:ext cx="1180100" cy="1180100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9E4F7520-9CCF-436E-8C11-C3CA81C1597F}"/>
              </a:ext>
            </a:extLst>
          </p:cNvPr>
          <p:cNvSpPr txBox="1"/>
          <p:nvPr/>
        </p:nvSpPr>
        <p:spPr>
          <a:xfrm>
            <a:off x="3762128" y="2127482"/>
            <a:ext cx="664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F2027CE-2CB9-4F7E-9E90-BB168862337B}"/>
              </a:ext>
            </a:extLst>
          </p:cNvPr>
          <p:cNvSpPr txBox="1"/>
          <p:nvPr/>
        </p:nvSpPr>
        <p:spPr>
          <a:xfrm>
            <a:off x="7173376" y="2159020"/>
            <a:ext cx="897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93628F-DA07-46A3-93A6-48B90966794C}"/>
              </a:ext>
            </a:extLst>
          </p:cNvPr>
          <p:cNvSpPr txBox="1"/>
          <p:nvPr/>
        </p:nvSpPr>
        <p:spPr>
          <a:xfrm>
            <a:off x="3163623" y="4472527"/>
            <a:ext cx="126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C74D42-3F14-4CCA-87FC-514F707CD92A}"/>
              </a:ext>
            </a:extLst>
          </p:cNvPr>
          <p:cNvSpPr txBox="1"/>
          <p:nvPr/>
        </p:nvSpPr>
        <p:spPr>
          <a:xfrm>
            <a:off x="6096000" y="4445698"/>
            <a:ext cx="663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21E321-F2AC-44CE-B43C-417E5D3C456A}"/>
              </a:ext>
            </a:extLst>
          </p:cNvPr>
          <p:cNvSpPr txBox="1"/>
          <p:nvPr/>
        </p:nvSpPr>
        <p:spPr>
          <a:xfrm>
            <a:off x="9078954" y="4349042"/>
            <a:ext cx="1194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026632-6FA5-4D20-9208-387DCD46473F}"/>
              </a:ext>
            </a:extLst>
          </p:cNvPr>
          <p:cNvSpPr txBox="1"/>
          <p:nvPr/>
        </p:nvSpPr>
        <p:spPr>
          <a:xfrm>
            <a:off x="3325443" y="4992757"/>
            <a:ext cx="620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প্রতেকটিতে মোট ২টি করে আপেল আছে।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330C6-3029-4692-BD9A-B4CF7A99A0DF}"/>
              </a:ext>
            </a:extLst>
          </p:cNvPr>
          <p:cNvSpPr txBox="1"/>
          <p:nvPr/>
        </p:nvSpPr>
        <p:spPr>
          <a:xfrm>
            <a:off x="2750783" y="206975"/>
            <a:ext cx="5916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াচ্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81FDB4-F094-4EB8-8C92-709C88BF5566}"/>
              </a:ext>
            </a:extLst>
          </p:cNvPr>
          <p:cNvSpPr txBox="1"/>
          <p:nvPr/>
        </p:nvSpPr>
        <p:spPr>
          <a:xfrm>
            <a:off x="4946909" y="5453592"/>
            <a:ext cx="534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২+২+২+২+২=১০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3382DD3-D39D-4C3D-AC5E-F59510DB20A4}"/>
              </a:ext>
            </a:extLst>
          </p:cNvPr>
          <p:cNvGrpSpPr/>
          <p:nvPr/>
        </p:nvGrpSpPr>
        <p:grpSpPr>
          <a:xfrm>
            <a:off x="4544981" y="6075612"/>
            <a:ext cx="4250294" cy="646331"/>
            <a:chOff x="2415891" y="6241481"/>
            <a:chExt cx="4250294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CCA533-9388-4A97-A1C2-CFF1DFAC060D}"/>
                </a:ext>
              </a:extLst>
            </p:cNvPr>
            <p:cNvSpPr txBox="1"/>
            <p:nvPr/>
          </p:nvSpPr>
          <p:spPr>
            <a:xfrm>
              <a:off x="2415891" y="6241481"/>
              <a:ext cx="4250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৫              ২     =১০টি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BC837C8-04C4-4340-AB94-FEFEE5F9DB38}"/>
                    </a:ext>
                  </a:extLst>
                </p:cNvPr>
                <p:cNvSpPr txBox="1"/>
                <p:nvPr/>
              </p:nvSpPr>
              <p:spPr>
                <a:xfrm flipH="1" flipV="1">
                  <a:off x="2875199" y="6305851"/>
                  <a:ext cx="1113877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BC837C8-04C4-4340-AB94-FEFEE5F9DB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 flipV="1">
                  <a:off x="2875199" y="6305851"/>
                  <a:ext cx="1113877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BD46642-071C-40D9-8E84-713054BE22DB}"/>
              </a:ext>
            </a:extLst>
          </p:cNvPr>
          <p:cNvSpPr txBox="1"/>
          <p:nvPr/>
        </p:nvSpPr>
        <p:spPr>
          <a:xfrm>
            <a:off x="8718326" y="179630"/>
            <a:ext cx="3188285" cy="769441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 পর্যায়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9" grpId="0"/>
      <p:bldP spid="40" grpId="0"/>
      <p:bldP spid="41" grpId="0"/>
      <p:bldP spid="42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45996A-A200-4FDF-A2EF-065E77880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46" y="1864538"/>
            <a:ext cx="1857496" cy="10448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97A930-D0A3-44A5-B7D8-2DC99C38C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217" y="1908420"/>
            <a:ext cx="1857499" cy="10448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300CD8-BE29-4FCA-BDA4-8E40AEB73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54" y="1877264"/>
            <a:ext cx="1857496" cy="10448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E5359B-D76D-4AC4-A22B-BA79BABA7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060" y="1909294"/>
            <a:ext cx="1857495" cy="10448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B03E93-AF0A-47A6-B8D6-F3C0E12EC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586" y="1891868"/>
            <a:ext cx="1857496" cy="10448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61F739-C987-46EB-B266-9B3995AE8E14}"/>
              </a:ext>
            </a:extLst>
          </p:cNvPr>
          <p:cNvSpPr txBox="1"/>
          <p:nvPr/>
        </p:nvSpPr>
        <p:spPr>
          <a:xfrm>
            <a:off x="3252866" y="404733"/>
            <a:ext cx="5501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থালায় কয়টি বিস্কুট আছে?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D5BE2E-5AB4-458C-80CF-857D369EC31D}"/>
              </a:ext>
            </a:extLst>
          </p:cNvPr>
          <p:cNvSpPr txBox="1"/>
          <p:nvPr/>
        </p:nvSpPr>
        <p:spPr>
          <a:xfrm>
            <a:off x="1301388" y="308133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BAE76C-1A48-49D7-8F51-340042B7704F}"/>
              </a:ext>
            </a:extLst>
          </p:cNvPr>
          <p:cNvSpPr txBox="1"/>
          <p:nvPr/>
        </p:nvSpPr>
        <p:spPr>
          <a:xfrm>
            <a:off x="3557872" y="310583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305EFC-0433-4C48-8E46-43C50DBCBD44}"/>
              </a:ext>
            </a:extLst>
          </p:cNvPr>
          <p:cNvSpPr txBox="1"/>
          <p:nvPr/>
        </p:nvSpPr>
        <p:spPr>
          <a:xfrm>
            <a:off x="5856051" y="3143228"/>
            <a:ext cx="115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8E7347-0DA8-49C9-B1C5-CB164EC1BFC2}"/>
              </a:ext>
            </a:extLst>
          </p:cNvPr>
          <p:cNvSpPr txBox="1"/>
          <p:nvPr/>
        </p:nvSpPr>
        <p:spPr>
          <a:xfrm>
            <a:off x="7945607" y="314132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BBAF06-82F7-4A07-AAA4-29D2438A2D57}"/>
              </a:ext>
            </a:extLst>
          </p:cNvPr>
          <p:cNvSpPr txBox="1"/>
          <p:nvPr/>
        </p:nvSpPr>
        <p:spPr>
          <a:xfrm>
            <a:off x="10057637" y="3105833"/>
            <a:ext cx="126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CF3D21-D2EB-4941-9C8B-AF5BCB791A6C}"/>
              </a:ext>
            </a:extLst>
          </p:cNvPr>
          <p:cNvSpPr txBox="1"/>
          <p:nvPr/>
        </p:nvSpPr>
        <p:spPr>
          <a:xfrm>
            <a:off x="3576421" y="4299913"/>
            <a:ext cx="5373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মোট বিস্কুট=৩+৩+৩+৩+৩=১৫টি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1B9AE99-B331-44A5-8A06-3D5B147DBB12}"/>
              </a:ext>
            </a:extLst>
          </p:cNvPr>
          <p:cNvGrpSpPr/>
          <p:nvPr/>
        </p:nvGrpSpPr>
        <p:grpSpPr>
          <a:xfrm>
            <a:off x="5392818" y="5407773"/>
            <a:ext cx="2728210" cy="646331"/>
            <a:chOff x="6472755" y="6282266"/>
            <a:chExt cx="2728210" cy="64633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285BB5-4193-4545-BCE1-DC08BB2B9C0C}"/>
                </a:ext>
              </a:extLst>
            </p:cNvPr>
            <p:cNvSpPr txBox="1"/>
            <p:nvPr/>
          </p:nvSpPr>
          <p:spPr>
            <a:xfrm>
              <a:off x="6472755" y="6282266"/>
              <a:ext cx="2728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৩   ৫=১৫টি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Multiplication Sign 16">
              <a:extLst>
                <a:ext uri="{FF2B5EF4-FFF2-40B4-BE49-F238E27FC236}">
                  <a16:creationId xmlns:a16="http://schemas.microsoft.com/office/drawing/2014/main" id="{175FAF73-2246-42A3-89BA-0DCAE0CA89DE}"/>
                </a:ext>
              </a:extLst>
            </p:cNvPr>
            <p:cNvSpPr/>
            <p:nvPr/>
          </p:nvSpPr>
          <p:spPr>
            <a:xfrm>
              <a:off x="6815748" y="6429218"/>
              <a:ext cx="259399" cy="393423"/>
            </a:xfrm>
            <a:prstGeom prst="mathMultiply">
              <a:avLst>
                <a:gd name="adj1" fmla="val 3114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52CA77B-DADA-44B6-AE99-149F334DBFC1}"/>
              </a:ext>
            </a:extLst>
          </p:cNvPr>
          <p:cNvSpPr txBox="1"/>
          <p:nvPr/>
        </p:nvSpPr>
        <p:spPr>
          <a:xfrm>
            <a:off x="8631317" y="292825"/>
            <a:ext cx="3188285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 পর্যায়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9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5A0CB2F-21D4-4C68-947B-EBE410055D9E}"/>
              </a:ext>
            </a:extLst>
          </p:cNvPr>
          <p:cNvGrpSpPr/>
          <p:nvPr/>
        </p:nvGrpSpPr>
        <p:grpSpPr>
          <a:xfrm>
            <a:off x="3530320" y="1359043"/>
            <a:ext cx="2565680" cy="2328096"/>
            <a:chOff x="553218" y="512372"/>
            <a:chExt cx="2964081" cy="299866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7A68BCB-C944-4113-8A6B-84A4F8E57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12" y="1260585"/>
              <a:ext cx="2740211" cy="1543651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6F403AE-B59A-473B-850A-2A564657D757}"/>
                </a:ext>
              </a:extLst>
            </p:cNvPr>
            <p:cNvSpPr/>
            <p:nvPr/>
          </p:nvSpPr>
          <p:spPr>
            <a:xfrm>
              <a:off x="553218" y="512372"/>
              <a:ext cx="2964081" cy="29986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51A89B-1AEF-4AFE-B899-E98371F4CF2D}"/>
              </a:ext>
            </a:extLst>
          </p:cNvPr>
          <p:cNvGrpSpPr/>
          <p:nvPr/>
        </p:nvGrpSpPr>
        <p:grpSpPr>
          <a:xfrm>
            <a:off x="569379" y="1389559"/>
            <a:ext cx="2565681" cy="2317265"/>
            <a:chOff x="3947473" y="344774"/>
            <a:chExt cx="2964081" cy="299866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A8908E9-7FA1-47AD-BD4F-98D3E9F71D10}"/>
                </a:ext>
              </a:extLst>
            </p:cNvPr>
            <p:cNvSpPr/>
            <p:nvPr/>
          </p:nvSpPr>
          <p:spPr>
            <a:xfrm flipH="1">
              <a:off x="3947473" y="344774"/>
              <a:ext cx="2964081" cy="29986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F85DA9B-F27C-4BBB-853B-F37A374A55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0122" y="1230594"/>
              <a:ext cx="2287172" cy="1496676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0CFAFF-DA10-472E-9AC8-7FC63F45BBA3}"/>
              </a:ext>
            </a:extLst>
          </p:cNvPr>
          <p:cNvGrpSpPr/>
          <p:nvPr/>
        </p:nvGrpSpPr>
        <p:grpSpPr>
          <a:xfrm>
            <a:off x="6385752" y="1311743"/>
            <a:ext cx="2565680" cy="2259118"/>
            <a:chOff x="11125506" y="494676"/>
            <a:chExt cx="3521410" cy="314793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60E1FF3-8B11-41B0-9DA0-F30C77961AC0}"/>
                </a:ext>
              </a:extLst>
            </p:cNvPr>
            <p:cNvSpPr/>
            <p:nvPr/>
          </p:nvSpPr>
          <p:spPr>
            <a:xfrm>
              <a:off x="11125506" y="494676"/>
              <a:ext cx="3521410" cy="314793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DA92247-378C-456D-AB05-562734561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9371" y="1364444"/>
              <a:ext cx="2740210" cy="1543651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AAFF19C-5A90-4256-ACE1-9740D427D0B8}"/>
              </a:ext>
            </a:extLst>
          </p:cNvPr>
          <p:cNvGrpSpPr/>
          <p:nvPr/>
        </p:nvGrpSpPr>
        <p:grpSpPr>
          <a:xfrm>
            <a:off x="9158631" y="1266936"/>
            <a:ext cx="2565681" cy="2303925"/>
            <a:chOff x="4029427" y="3514560"/>
            <a:chExt cx="3893178" cy="292683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FCC6711-DE5C-4F4A-A598-A3A56B20C6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191" y="4447685"/>
              <a:ext cx="2740210" cy="1543651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9FE8E85-E94A-4E57-89B4-F3579E78C30E}"/>
                </a:ext>
              </a:extLst>
            </p:cNvPr>
            <p:cNvSpPr/>
            <p:nvPr/>
          </p:nvSpPr>
          <p:spPr>
            <a:xfrm>
              <a:off x="4029427" y="3514560"/>
              <a:ext cx="3893178" cy="29268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2B607C9-F874-43E6-864F-1DE01171D04B}"/>
              </a:ext>
            </a:extLst>
          </p:cNvPr>
          <p:cNvSpPr txBox="1"/>
          <p:nvPr/>
        </p:nvSpPr>
        <p:spPr>
          <a:xfrm>
            <a:off x="2608134" y="4479742"/>
            <a:ext cx="7749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ফলের দোকানে প্রত্যেক থালায় ৪টি করে আম আছে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77DDEE-8569-47C1-9332-5C2F30E2C100}"/>
              </a:ext>
            </a:extLst>
          </p:cNvPr>
          <p:cNvSpPr txBox="1"/>
          <p:nvPr/>
        </p:nvSpPr>
        <p:spPr>
          <a:xfrm>
            <a:off x="5243984" y="5267898"/>
            <a:ext cx="6091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৪+৪+৪+৪=১৬টি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51AEB1-8BC5-4CD3-8137-81BF545C6627}"/>
              </a:ext>
            </a:extLst>
          </p:cNvPr>
          <p:cNvSpPr txBox="1"/>
          <p:nvPr/>
        </p:nvSpPr>
        <p:spPr>
          <a:xfrm>
            <a:off x="4863144" y="289181"/>
            <a:ext cx="34264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কয়টি আম আছে?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E87F95-158D-45DB-A25B-B222B49C5D13}"/>
              </a:ext>
            </a:extLst>
          </p:cNvPr>
          <p:cNvSpPr txBox="1"/>
          <p:nvPr/>
        </p:nvSpPr>
        <p:spPr>
          <a:xfrm>
            <a:off x="1298105" y="3652157"/>
            <a:ext cx="1063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E1051-CB4B-405A-9D6C-779A8A2A8963}"/>
              </a:ext>
            </a:extLst>
          </p:cNvPr>
          <p:cNvSpPr txBox="1"/>
          <p:nvPr/>
        </p:nvSpPr>
        <p:spPr>
          <a:xfrm>
            <a:off x="4399037" y="3639936"/>
            <a:ext cx="1289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96BFAA-CB2E-4F4C-A6E6-CCB89FA346FE}"/>
              </a:ext>
            </a:extLst>
          </p:cNvPr>
          <p:cNvSpPr txBox="1"/>
          <p:nvPr/>
        </p:nvSpPr>
        <p:spPr>
          <a:xfrm>
            <a:off x="7255972" y="3543034"/>
            <a:ext cx="1391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C1F990-2347-43CA-8C41-E77A62F93EE7}"/>
              </a:ext>
            </a:extLst>
          </p:cNvPr>
          <p:cNvSpPr txBox="1"/>
          <p:nvPr/>
        </p:nvSpPr>
        <p:spPr>
          <a:xfrm>
            <a:off x="10063473" y="3591206"/>
            <a:ext cx="91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3D1718-CCE3-43C6-9732-EDFE383F7E99}"/>
              </a:ext>
            </a:extLst>
          </p:cNvPr>
          <p:cNvGrpSpPr/>
          <p:nvPr/>
        </p:nvGrpSpPr>
        <p:grpSpPr>
          <a:xfrm>
            <a:off x="4734996" y="6056054"/>
            <a:ext cx="4007417" cy="650502"/>
            <a:chOff x="2246452" y="6274084"/>
            <a:chExt cx="4007417" cy="65050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B7C445B-4EC1-4A8F-A5DC-DADA1F8BDFCC}"/>
                </a:ext>
              </a:extLst>
            </p:cNvPr>
            <p:cNvSpPr txBox="1"/>
            <p:nvPr/>
          </p:nvSpPr>
          <p:spPr>
            <a:xfrm>
              <a:off x="2246452" y="6274084"/>
              <a:ext cx="3474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৪ 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5EF9FCA5-37F3-4E7E-A49A-F6BC2EC5CC6D}"/>
                    </a:ext>
                  </a:extLst>
                </p:cNvPr>
                <p:cNvSpPr/>
                <p:nvPr/>
              </p:nvSpPr>
              <p:spPr>
                <a:xfrm>
                  <a:off x="2779318" y="6278255"/>
                  <a:ext cx="3474551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bn-BD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×   </m:t>
                      </m:r>
                      <m:r>
                        <a:rPr lang="bn-BD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৪</m:t>
                      </m:r>
                      <m:r>
                        <a:rPr lang="bn-BD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bn-BD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১৬</m:t>
                      </m:r>
                      <m:r>
                        <a:rPr lang="bn-BD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টি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endParaRPr lang="en-US" sz="3600" dirty="0"/>
                </a:p>
              </p:txBody>
            </p:sp>
          </mc:Choice>
          <mc:Fallback xmlns="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5EF9FCA5-37F3-4E7E-A49A-F6BC2EC5CC6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9318" y="6278255"/>
                  <a:ext cx="3474551" cy="646331"/>
                </a:xfrm>
                <a:prstGeom prst="rect">
                  <a:avLst/>
                </a:prstGeom>
                <a:blipFill>
                  <a:blip r:embed="rId3"/>
                  <a:stretch>
                    <a:fillRect t="-13208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FB159124-9C80-4225-95E7-2CF81368C41B}"/>
              </a:ext>
            </a:extLst>
          </p:cNvPr>
          <p:cNvSpPr txBox="1"/>
          <p:nvPr/>
        </p:nvSpPr>
        <p:spPr>
          <a:xfrm>
            <a:off x="4180764" y="5243851"/>
            <a:ext cx="106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অর্থাৎ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4" grpId="0"/>
      <p:bldP spid="5" grpId="0"/>
      <p:bldP spid="15" grpId="0"/>
      <p:bldP spid="19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F64E42-C369-4F39-A55D-D02DC71D37C5}"/>
              </a:ext>
            </a:extLst>
          </p:cNvPr>
          <p:cNvSpPr txBox="1"/>
          <p:nvPr/>
        </p:nvSpPr>
        <p:spPr>
          <a:xfrm>
            <a:off x="553454" y="0"/>
            <a:ext cx="34189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78B013-41AD-4791-91D4-F513828BD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776" y="1174123"/>
            <a:ext cx="2300209" cy="1505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4EC62A-71C8-4584-A29B-572ECA753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074" y="1174122"/>
            <a:ext cx="2300209" cy="15059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9ECB31-FC6A-4A6A-94C5-A2B82C534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372" y="1174122"/>
            <a:ext cx="2300209" cy="15059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B7437E-64E9-45AB-AEFA-D29B13AD2192}"/>
              </a:ext>
            </a:extLst>
          </p:cNvPr>
          <p:cNvSpPr txBox="1"/>
          <p:nvPr/>
        </p:nvSpPr>
        <p:spPr>
          <a:xfrm>
            <a:off x="2983040" y="3212435"/>
            <a:ext cx="7510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৩টি সারিতে ৪টি করে ক লম আছে সেখানে কত গুলো কলম আছে  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28D3B0-F7DC-4431-A993-DCB0EF921702}"/>
              </a:ext>
            </a:extLst>
          </p:cNvPr>
          <p:cNvGrpSpPr/>
          <p:nvPr/>
        </p:nvGrpSpPr>
        <p:grpSpPr>
          <a:xfrm>
            <a:off x="5359372" y="3674100"/>
            <a:ext cx="2420911" cy="569626"/>
            <a:chOff x="1746121" y="5342726"/>
            <a:chExt cx="2113613" cy="46166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3BBE00F-B247-4538-9720-AC91B2358086}"/>
                </a:ext>
              </a:extLst>
            </p:cNvPr>
            <p:cNvSpPr txBox="1"/>
            <p:nvPr/>
          </p:nvSpPr>
          <p:spPr>
            <a:xfrm>
              <a:off x="1746121" y="5342726"/>
              <a:ext cx="21136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৩          ৪=১২টি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Multiplication Sign 9">
              <a:extLst>
                <a:ext uri="{FF2B5EF4-FFF2-40B4-BE49-F238E27FC236}">
                  <a16:creationId xmlns:a16="http://schemas.microsoft.com/office/drawing/2014/main" id="{237DDE68-8054-48D4-81BF-ABAF159D1160}"/>
                </a:ext>
              </a:extLst>
            </p:cNvPr>
            <p:cNvSpPr/>
            <p:nvPr/>
          </p:nvSpPr>
          <p:spPr>
            <a:xfrm>
              <a:off x="1984177" y="5451156"/>
              <a:ext cx="779489" cy="226288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2631AB4-8013-4F03-BF45-61ADBFFB7957}"/>
              </a:ext>
            </a:extLst>
          </p:cNvPr>
          <p:cNvSpPr txBox="1"/>
          <p:nvPr/>
        </p:nvSpPr>
        <p:spPr>
          <a:xfrm>
            <a:off x="649104" y="1542396"/>
            <a:ext cx="2023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দল নং ১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ED907A-89BA-4FB3-BD1D-6107B8624F01}"/>
              </a:ext>
            </a:extLst>
          </p:cNvPr>
          <p:cNvSpPr txBox="1"/>
          <p:nvPr/>
        </p:nvSpPr>
        <p:spPr>
          <a:xfrm>
            <a:off x="419727" y="4177887"/>
            <a:ext cx="2023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দল নংঃ২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DEDF1AE-6D4C-465F-8976-9845BCA92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918" y="4243726"/>
            <a:ext cx="2901454" cy="8115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B4A947C-CD9A-4A60-A441-32C7C7BC0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039" y="4174144"/>
            <a:ext cx="3028950" cy="9507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B15531-A3B1-49D3-A424-961A77EE1C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656" y="4147539"/>
            <a:ext cx="3028950" cy="96595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2376B5A-A1F3-4511-AC54-B43743840444}"/>
              </a:ext>
            </a:extLst>
          </p:cNvPr>
          <p:cNvSpPr txBox="1"/>
          <p:nvPr/>
        </p:nvSpPr>
        <p:spPr>
          <a:xfrm>
            <a:off x="3226586" y="5356916"/>
            <a:ext cx="783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থালায় ৫টি করে ৩টি থালায় কয় টি আনারস আছে   গুণ করে লেখ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848DF0-7FED-4CA6-8F6B-D22D4367BA7D}"/>
              </a:ext>
            </a:extLst>
          </p:cNvPr>
          <p:cNvGrpSpPr/>
          <p:nvPr/>
        </p:nvGrpSpPr>
        <p:grpSpPr>
          <a:xfrm>
            <a:off x="5513755" y="6174947"/>
            <a:ext cx="4077325" cy="461665"/>
            <a:chOff x="1479030" y="4152274"/>
            <a:chExt cx="4077325" cy="46166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AB54B6-E53B-4B54-A689-F76ADEFDC6B2}"/>
                </a:ext>
              </a:extLst>
            </p:cNvPr>
            <p:cNvSpPr txBox="1"/>
            <p:nvPr/>
          </p:nvSpPr>
          <p:spPr>
            <a:xfrm>
              <a:off x="1479030" y="4152274"/>
              <a:ext cx="4077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৫             ৩=১৫টি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Multiplication Sign 18">
              <a:extLst>
                <a:ext uri="{FF2B5EF4-FFF2-40B4-BE49-F238E27FC236}">
                  <a16:creationId xmlns:a16="http://schemas.microsoft.com/office/drawing/2014/main" id="{435CC569-F6C3-4943-8C27-A19685CADC65}"/>
                </a:ext>
              </a:extLst>
            </p:cNvPr>
            <p:cNvSpPr/>
            <p:nvPr/>
          </p:nvSpPr>
          <p:spPr>
            <a:xfrm>
              <a:off x="1973705" y="4267691"/>
              <a:ext cx="434715" cy="230833"/>
            </a:xfrm>
            <a:prstGeom prst="mathMultiply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81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12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A89825-5768-4FD7-BD63-70C1CAEF6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88" y="1485211"/>
            <a:ext cx="5756223" cy="502052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6AF25B-8265-4E52-B9DC-46C941241C51}"/>
              </a:ext>
            </a:extLst>
          </p:cNvPr>
          <p:cNvSpPr txBox="1"/>
          <p:nvPr/>
        </p:nvSpPr>
        <p:spPr>
          <a:xfrm>
            <a:off x="3929921" y="359764"/>
            <a:ext cx="4332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ংযোগ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2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30A41A-6B02-45C7-B051-14E373BF8E1D}"/>
              </a:ext>
            </a:extLst>
          </p:cNvPr>
          <p:cNvSpPr txBox="1"/>
          <p:nvPr/>
        </p:nvSpPr>
        <p:spPr>
          <a:xfrm>
            <a:off x="949377" y="524654"/>
            <a:ext cx="347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F9145-15E1-40A4-A174-2DAF27335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928" y="1849573"/>
            <a:ext cx="2108616" cy="15794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BFBE6A-229E-43B8-BAEB-BB1BC0906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217" y="1849572"/>
            <a:ext cx="2108616" cy="15794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D30403-AC12-42BB-9714-B2F284D95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17" y="1849571"/>
            <a:ext cx="2108616" cy="15794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DFCA70-5914-4AC2-9B01-0B681EF27E01}"/>
              </a:ext>
            </a:extLst>
          </p:cNvPr>
          <p:cNvSpPr txBox="1"/>
          <p:nvPr/>
        </p:nvSpPr>
        <p:spPr>
          <a:xfrm>
            <a:off x="814465" y="4407107"/>
            <a:ext cx="1009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থালায় ৪টি করে মাছ আছে সেখানে কতগুলো মাছ আছে?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EDB511-C02B-4D64-978E-13B7E81F3956}"/>
                  </a:ext>
                </a:extLst>
              </p:cNvPr>
              <p:cNvSpPr txBox="1"/>
              <p:nvPr/>
            </p:nvSpPr>
            <p:spPr>
              <a:xfrm>
                <a:off x="3147934" y="5787956"/>
                <a:ext cx="425720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৩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১২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টি</m:t>
                    </m:r>
                  </m:oMath>
                </a14:m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EDB511-C02B-4D64-978E-13B7E81F3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934" y="5787956"/>
                <a:ext cx="4257207" cy="830997"/>
              </a:xfrm>
              <a:prstGeom prst="rect">
                <a:avLst/>
              </a:prstGeom>
              <a:blipFill>
                <a:blip r:embed="rId3"/>
                <a:stretch>
                  <a:fillRect l="-6438" t="-15328" b="-38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33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96A55C-2FB6-4ADA-A665-CBBE19FD1840}"/>
              </a:ext>
            </a:extLst>
          </p:cNvPr>
          <p:cNvSpPr txBox="1"/>
          <p:nvPr/>
        </p:nvSpPr>
        <p:spPr>
          <a:xfrm>
            <a:off x="1588957" y="1139251"/>
            <a:ext cx="3477717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25003-DC7D-48C3-83D2-8D1E8291E0DD}"/>
              </a:ext>
            </a:extLst>
          </p:cNvPr>
          <p:cNvSpPr txBox="1"/>
          <p:nvPr/>
        </p:nvSpPr>
        <p:spPr>
          <a:xfrm>
            <a:off x="1588957" y="3297836"/>
            <a:ext cx="9713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থালায়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৩টি ক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</p:spTree>
    <p:extLst>
      <p:ext uri="{BB962C8B-B14F-4D97-AF65-F5344CB8AC3E}">
        <p14:creationId xmlns:p14="http://schemas.microsoft.com/office/powerpoint/2010/main" val="54237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342C20-2DE8-4E5C-AD70-5A6FDCCB6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582" y="1851839"/>
            <a:ext cx="9608695" cy="4661386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7A4F43-178F-4983-8277-AA416081EDAD}"/>
              </a:ext>
            </a:extLst>
          </p:cNvPr>
          <p:cNvSpPr txBox="1"/>
          <p:nvPr/>
        </p:nvSpPr>
        <p:spPr>
          <a:xfrm rot="10800000" flipV="1">
            <a:off x="3335997" y="344776"/>
            <a:ext cx="5729867" cy="162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3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1AE293-FA6F-4C8B-A923-4441B10F18DC}"/>
              </a:ext>
            </a:extLst>
          </p:cNvPr>
          <p:cNvSpPr txBox="1"/>
          <p:nvPr/>
        </p:nvSpPr>
        <p:spPr>
          <a:xfrm>
            <a:off x="1933731" y="1349114"/>
            <a:ext cx="8259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শিক্ষনে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কন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 শ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পাঠদানে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4980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09FA920-0D8B-445F-AE4E-00B0413CC7BF}"/>
              </a:ext>
            </a:extLst>
          </p:cNvPr>
          <p:cNvSpPr txBox="1"/>
          <p:nvPr/>
        </p:nvSpPr>
        <p:spPr>
          <a:xfrm>
            <a:off x="2231310" y="1988949"/>
            <a:ext cx="8029183" cy="33239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কাশমেরী ফেরদৌসী 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কাঁঠালপোতা সরকারি প্রাথমিক বিদ্যালয়।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1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D6827D-2CA2-4804-A76D-92EE6627150B}"/>
              </a:ext>
            </a:extLst>
          </p:cNvPr>
          <p:cNvSpPr txBox="1"/>
          <p:nvPr/>
        </p:nvSpPr>
        <p:spPr>
          <a:xfrm>
            <a:off x="1154242" y="524656"/>
            <a:ext cx="9758597" cy="600164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পাঠশিরোনামঃগুণ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পাঠ্যাংশঃগুণের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 </a:t>
            </a:r>
          </a:p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তারিখঃ২৫/০১/২০২০ইং</a:t>
            </a:r>
          </a:p>
          <a:p>
            <a:pPr algn="ct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8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931A9C-77CB-407D-AA5C-7FAF615F0E5C}"/>
              </a:ext>
            </a:extLst>
          </p:cNvPr>
          <p:cNvSpPr txBox="1"/>
          <p:nvPr/>
        </p:nvSpPr>
        <p:spPr>
          <a:xfrm flipH="1">
            <a:off x="327935" y="1442136"/>
            <a:ext cx="2630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B81ECE-088A-4CF9-BB64-980007133014}"/>
              </a:ext>
            </a:extLst>
          </p:cNvPr>
          <p:cNvSpPr txBox="1"/>
          <p:nvPr/>
        </p:nvSpPr>
        <p:spPr>
          <a:xfrm>
            <a:off x="1199212" y="3429000"/>
            <a:ext cx="10463135" cy="92333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১২.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১.1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59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C6DF40-A574-49C6-B49A-C9E1B2106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58" y="939979"/>
            <a:ext cx="4197246" cy="2083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E6BF87-4D01-4287-ABA7-CDF4A0DB1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892" y="917344"/>
            <a:ext cx="4197246" cy="208362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19E403B-880D-4B38-8B4F-B970BC47DC5E}"/>
              </a:ext>
            </a:extLst>
          </p:cNvPr>
          <p:cNvGrpSpPr/>
          <p:nvPr/>
        </p:nvGrpSpPr>
        <p:grpSpPr>
          <a:xfrm>
            <a:off x="3444348" y="3271432"/>
            <a:ext cx="5239420" cy="2665493"/>
            <a:chOff x="2517990" y="4066890"/>
            <a:chExt cx="5877576" cy="208362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A40EC45-698E-471D-B16D-BD20022D6D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990" y="4066890"/>
              <a:ext cx="2938788" cy="208362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4556688-0869-49B3-A667-5F484210F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6778" y="4066890"/>
              <a:ext cx="2938788" cy="2083628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205BBB6-14BC-4FAF-8A7C-F019C95E52DF}"/>
              </a:ext>
            </a:extLst>
          </p:cNvPr>
          <p:cNvSpPr txBox="1"/>
          <p:nvPr/>
        </p:nvSpPr>
        <p:spPr>
          <a:xfrm>
            <a:off x="4486522" y="103488"/>
            <a:ext cx="4197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2443AB-B6EE-47E4-80E3-48E656CC9131}"/>
              </a:ext>
            </a:extLst>
          </p:cNvPr>
          <p:cNvSpPr txBox="1"/>
          <p:nvPr/>
        </p:nvSpPr>
        <p:spPr>
          <a:xfrm>
            <a:off x="2407720" y="3046242"/>
            <a:ext cx="822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026476-4587-4ACD-B8A8-9A2A368BFED2}"/>
              </a:ext>
            </a:extLst>
          </p:cNvPr>
          <p:cNvSpPr txBox="1"/>
          <p:nvPr/>
        </p:nvSpPr>
        <p:spPr>
          <a:xfrm>
            <a:off x="8897736" y="3000972"/>
            <a:ext cx="822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1DD9AA-3436-41C3-875F-E66F66ED650C}"/>
              </a:ext>
            </a:extLst>
          </p:cNvPr>
          <p:cNvSpPr txBox="1"/>
          <p:nvPr/>
        </p:nvSpPr>
        <p:spPr>
          <a:xfrm>
            <a:off x="5617639" y="6027003"/>
            <a:ext cx="1232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EF19A4-7069-4486-98F6-98CF3895F426}"/>
              </a:ext>
            </a:extLst>
          </p:cNvPr>
          <p:cNvSpPr txBox="1"/>
          <p:nvPr/>
        </p:nvSpPr>
        <p:spPr>
          <a:xfrm>
            <a:off x="5385574" y="1024563"/>
            <a:ext cx="1146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</p:txBody>
      </p:sp>
    </p:spTree>
    <p:extLst>
      <p:ext uri="{BB962C8B-B14F-4D97-AF65-F5344CB8AC3E}">
        <p14:creationId xmlns:p14="http://schemas.microsoft.com/office/powerpoint/2010/main" val="35374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C23EB6-EFB9-4923-93EB-00A461384768}"/>
              </a:ext>
            </a:extLst>
          </p:cNvPr>
          <p:cNvSpPr txBox="1"/>
          <p:nvPr/>
        </p:nvSpPr>
        <p:spPr>
          <a:xfrm>
            <a:off x="629586" y="929390"/>
            <a:ext cx="4976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োষণাঃ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F26DDF-4A55-46EC-BAD6-BEFCC41210D2}"/>
              </a:ext>
            </a:extLst>
          </p:cNvPr>
          <p:cNvSpPr txBox="1"/>
          <p:nvPr/>
        </p:nvSpPr>
        <p:spPr>
          <a:xfrm>
            <a:off x="2698229" y="3117952"/>
            <a:ext cx="5516380" cy="1107996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6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0E1EA9-EC0B-476C-A134-A8CF9CC6D905}"/>
              </a:ext>
            </a:extLst>
          </p:cNvPr>
          <p:cNvSpPr txBox="1"/>
          <p:nvPr/>
        </p:nvSpPr>
        <p:spPr>
          <a:xfrm>
            <a:off x="4384622" y="684014"/>
            <a:ext cx="3422755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পর্যায়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D47D8D-DC3C-4AD3-86E5-AEADA084B855}"/>
              </a:ext>
            </a:extLst>
          </p:cNvPr>
          <p:cNvSpPr txBox="1"/>
          <p:nvPr/>
        </p:nvSpPr>
        <p:spPr>
          <a:xfrm rot="10800000" flipV="1">
            <a:off x="1613940" y="3429000"/>
            <a:ext cx="8964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কয়েকজন শিক্ষার্থী সামনে ডেকে জোড়া জোড়ায় দাঁড়ায় করিয়ে মোট সংখ্যা গণনা করতে দেব।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89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85536541-67AF-467E-AAF0-699A245664B8}"/>
              </a:ext>
            </a:extLst>
          </p:cNvPr>
          <p:cNvGrpSpPr/>
          <p:nvPr/>
        </p:nvGrpSpPr>
        <p:grpSpPr>
          <a:xfrm>
            <a:off x="739040" y="1891429"/>
            <a:ext cx="2743199" cy="977033"/>
            <a:chOff x="588725" y="1114815"/>
            <a:chExt cx="2743199" cy="977033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A12CA979-7F2E-40FD-B3A1-6FD409223418}"/>
                </a:ext>
              </a:extLst>
            </p:cNvPr>
            <p:cNvSpPr/>
            <p:nvPr/>
          </p:nvSpPr>
          <p:spPr>
            <a:xfrm>
              <a:off x="1853852" y="1114815"/>
              <a:ext cx="1478072" cy="926927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C9F1D38-EAE9-4FA6-BEEA-D896DE24004F}"/>
                </a:ext>
              </a:extLst>
            </p:cNvPr>
            <p:cNvSpPr/>
            <p:nvPr/>
          </p:nvSpPr>
          <p:spPr>
            <a:xfrm>
              <a:off x="588725" y="1164921"/>
              <a:ext cx="1478072" cy="926927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24F383C-4E43-47C7-9640-162130DABFFE}"/>
              </a:ext>
            </a:extLst>
          </p:cNvPr>
          <p:cNvGrpSpPr/>
          <p:nvPr/>
        </p:nvGrpSpPr>
        <p:grpSpPr>
          <a:xfrm>
            <a:off x="4258850" y="1869509"/>
            <a:ext cx="2956144" cy="948847"/>
            <a:chOff x="4070960" y="1130475"/>
            <a:chExt cx="2956144" cy="94884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AC58A3F-6F08-40E4-9444-F84649168364}"/>
                </a:ext>
              </a:extLst>
            </p:cNvPr>
            <p:cNvSpPr/>
            <p:nvPr/>
          </p:nvSpPr>
          <p:spPr>
            <a:xfrm>
              <a:off x="5549032" y="1152395"/>
              <a:ext cx="1478072" cy="926927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5EFAAF5-8C08-493C-A66F-46AA1B4DE78F}"/>
                </a:ext>
              </a:extLst>
            </p:cNvPr>
            <p:cNvSpPr/>
            <p:nvPr/>
          </p:nvSpPr>
          <p:spPr>
            <a:xfrm>
              <a:off x="4070960" y="1130475"/>
              <a:ext cx="1478072" cy="926927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9884EF-F0C4-4578-94B2-88A68C139D87}"/>
              </a:ext>
            </a:extLst>
          </p:cNvPr>
          <p:cNvGrpSpPr/>
          <p:nvPr/>
        </p:nvGrpSpPr>
        <p:grpSpPr>
          <a:xfrm>
            <a:off x="7803716" y="1941535"/>
            <a:ext cx="2956144" cy="948848"/>
            <a:chOff x="7615825" y="1130474"/>
            <a:chExt cx="2956144" cy="94884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5CC21A-F114-4AD8-8C0E-6DD31CCC7143}"/>
                </a:ext>
              </a:extLst>
            </p:cNvPr>
            <p:cNvSpPr/>
            <p:nvPr/>
          </p:nvSpPr>
          <p:spPr>
            <a:xfrm>
              <a:off x="9093897" y="1152395"/>
              <a:ext cx="1478072" cy="926927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CE9D5A-0370-48B7-93CD-233080F80963}"/>
                </a:ext>
              </a:extLst>
            </p:cNvPr>
            <p:cNvSpPr/>
            <p:nvPr/>
          </p:nvSpPr>
          <p:spPr>
            <a:xfrm>
              <a:off x="7615825" y="1130474"/>
              <a:ext cx="1478072" cy="926927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A4D69B4-A3D8-4614-814E-A7A830EC3CAC}"/>
              </a:ext>
            </a:extLst>
          </p:cNvPr>
          <p:cNvSpPr txBox="1"/>
          <p:nvPr/>
        </p:nvSpPr>
        <p:spPr>
          <a:xfrm>
            <a:off x="3382913" y="594053"/>
            <a:ext cx="5248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 কয়টি ডিম দেখতে পাচ্ছ?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69C06B-D95E-4307-A51A-0789DDEFB0E0}"/>
              </a:ext>
            </a:extLst>
          </p:cNvPr>
          <p:cNvSpPr txBox="1"/>
          <p:nvPr/>
        </p:nvSpPr>
        <p:spPr>
          <a:xfrm>
            <a:off x="2004167" y="3315644"/>
            <a:ext cx="88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 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8428CD-12BD-473A-A1A0-363D7D6698EE}"/>
              </a:ext>
            </a:extLst>
          </p:cNvPr>
          <p:cNvSpPr txBox="1"/>
          <p:nvPr/>
        </p:nvSpPr>
        <p:spPr>
          <a:xfrm>
            <a:off x="5323562" y="3331923"/>
            <a:ext cx="108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 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56E9B0-AD11-4E7B-93E2-902E6FB32DDE}"/>
              </a:ext>
            </a:extLst>
          </p:cNvPr>
          <p:cNvSpPr txBox="1"/>
          <p:nvPr/>
        </p:nvSpPr>
        <p:spPr>
          <a:xfrm>
            <a:off x="8918532" y="3331924"/>
            <a:ext cx="108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 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30E34B-2C0E-45A7-9896-764C50A4AA48}"/>
              </a:ext>
            </a:extLst>
          </p:cNvPr>
          <p:cNvSpPr txBox="1"/>
          <p:nvPr/>
        </p:nvSpPr>
        <p:spPr>
          <a:xfrm>
            <a:off x="1083504" y="4409157"/>
            <a:ext cx="4797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মোট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-২+২+২=৬টি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BF7A5D-B6A4-4B39-9D45-1DC0CB5D692D}"/>
              </a:ext>
            </a:extLst>
          </p:cNvPr>
          <p:cNvSpPr txBox="1"/>
          <p:nvPr/>
        </p:nvSpPr>
        <p:spPr>
          <a:xfrm>
            <a:off x="2167893" y="5374720"/>
            <a:ext cx="1215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15ABF6-9012-4D1D-9AB5-B4244C3D3E76}"/>
              </a:ext>
            </a:extLst>
          </p:cNvPr>
          <p:cNvSpPr txBox="1"/>
          <p:nvPr/>
        </p:nvSpPr>
        <p:spPr>
          <a:xfrm>
            <a:off x="4992936" y="5384028"/>
            <a:ext cx="76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48A6EE-6656-49A3-A566-3D1E2BF131F9}"/>
              </a:ext>
            </a:extLst>
          </p:cNvPr>
          <p:cNvSpPr txBox="1"/>
          <p:nvPr/>
        </p:nvSpPr>
        <p:spPr>
          <a:xfrm>
            <a:off x="6590876" y="5384028"/>
            <a:ext cx="632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79265A-FF18-4014-9E91-BBB5A71F9D3A}"/>
              </a:ext>
            </a:extLst>
          </p:cNvPr>
          <p:cNvSpPr txBox="1"/>
          <p:nvPr/>
        </p:nvSpPr>
        <p:spPr>
          <a:xfrm>
            <a:off x="8204240" y="5440224"/>
            <a:ext cx="1259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৬টি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B07774-1DBD-4FF2-BAE5-02CAB766CB66}"/>
                  </a:ext>
                </a:extLst>
              </p:cNvPr>
              <p:cNvSpPr txBox="1"/>
              <p:nvPr/>
            </p:nvSpPr>
            <p:spPr>
              <a:xfrm>
                <a:off x="3382913" y="5486391"/>
                <a:ext cx="146332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B07774-1DBD-4FF2-BAE5-02CAB766C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913" y="5486391"/>
                <a:ext cx="146332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5C9CF938-D8DA-46E0-ADBD-EFAF7B60CFEE}"/>
              </a:ext>
            </a:extLst>
          </p:cNvPr>
          <p:cNvSpPr txBox="1"/>
          <p:nvPr/>
        </p:nvSpPr>
        <p:spPr>
          <a:xfrm>
            <a:off x="8631317" y="292825"/>
            <a:ext cx="3188285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 পর্যায়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22" grpId="0"/>
      <p:bldP spid="23" grpId="0"/>
      <p:bldP spid="24" grpId="0"/>
      <p:bldP spid="30" grpId="0"/>
      <p:bldP spid="31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322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NikoshLightBAN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70</cp:revision>
  <dcterms:created xsi:type="dcterms:W3CDTF">2020-01-24T14:11:37Z</dcterms:created>
  <dcterms:modified xsi:type="dcterms:W3CDTF">2020-01-29T03:22:45Z</dcterms:modified>
</cp:coreProperties>
</file>