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0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9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9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0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8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0AEE-5B55-44A2-B005-03E7338E5EB8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1E42-2E17-47DF-AED6-F17B6BC6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51000" y="393700"/>
            <a:ext cx="8890000" cy="6386850"/>
            <a:chOff x="1651000" y="393700"/>
            <a:chExt cx="8890000" cy="63868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1000" y="393700"/>
              <a:ext cx="8890000" cy="607060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2438400" y="5334000"/>
              <a:ext cx="410094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4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982" y="207818"/>
            <a:ext cx="3128529" cy="3705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08" y="401782"/>
            <a:ext cx="3269673" cy="3511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97236" y="1343891"/>
            <a:ext cx="1080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691" y="4959927"/>
            <a:ext cx="18842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782" y="1801091"/>
            <a:ext cx="1607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3511" y="2005610"/>
            <a:ext cx="21084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628909" y="4835236"/>
            <a:ext cx="191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9273" y="207818"/>
            <a:ext cx="349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L 0.02278 0.4671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-0.0819 0.46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2" y="2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62" y="1043188"/>
            <a:ext cx="2854037" cy="26046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18" y="955965"/>
            <a:ext cx="3068781" cy="2736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078182"/>
            <a:ext cx="1946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0764" y="1814945"/>
            <a:ext cx="1205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33709" y="2189018"/>
            <a:ext cx="216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45" y="5195455"/>
            <a:ext cx="169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1527" y="5430982"/>
            <a:ext cx="1953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5018" y="27709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দলঃপলাশ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L 0.06537 0.4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11111E-6 L -0.06901 0.418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1" y="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3964" y="110836"/>
            <a:ext cx="3269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2945" y="1311165"/>
            <a:ext cx="8700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২৬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দিপু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ফুল।চল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6676" y="3398258"/>
            <a:ext cx="9579608" cy="2496850"/>
            <a:chOff x="106676" y="3398258"/>
            <a:chExt cx="9579608" cy="24968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76" y="3398260"/>
              <a:ext cx="1626874" cy="247606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8350" y="3398259"/>
              <a:ext cx="1626875" cy="247606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5584" y="3416148"/>
              <a:ext cx="1628775" cy="247896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028" y="3439824"/>
              <a:ext cx="1599565" cy="243450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1162" y="3398258"/>
              <a:ext cx="1626875" cy="247606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396" y="3439824"/>
              <a:ext cx="1599564" cy="243450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4028" y="3459158"/>
              <a:ext cx="1572256" cy="2392939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9961418" y="4253345"/>
            <a:ext cx="2036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3309" y="609600"/>
            <a:ext cx="58743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144982"/>
            <a:ext cx="107649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ওদরজা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4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7127" y="1427019"/>
            <a:ext cx="8645237" cy="3810000"/>
            <a:chOff x="1607127" y="1427019"/>
            <a:chExt cx="8645237" cy="3810000"/>
          </a:xfrm>
        </p:grpSpPr>
        <p:sp>
          <p:nvSpPr>
            <p:cNvPr id="2" name="Left-Right Arrow 1"/>
            <p:cNvSpPr/>
            <p:nvPr/>
          </p:nvSpPr>
          <p:spPr>
            <a:xfrm>
              <a:off x="1607127" y="1427019"/>
              <a:ext cx="8645237" cy="3810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63636" y="2840182"/>
              <a:ext cx="5902037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সবাই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ভাল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থেক</a:t>
              </a:r>
              <a:r>
                <a:rPr lang="en-US" sz="8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6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53491" y="879764"/>
            <a:ext cx="7716982" cy="4749186"/>
            <a:chOff x="1953491" y="879764"/>
            <a:chExt cx="7716982" cy="47491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3491" y="879764"/>
              <a:ext cx="5504585" cy="3387437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3" name="TextBox 2"/>
            <p:cNvSpPr txBox="1"/>
            <p:nvPr/>
          </p:nvSpPr>
          <p:spPr>
            <a:xfrm>
              <a:off x="5167745" y="3782291"/>
              <a:ext cx="4502728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9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811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4182" y="665018"/>
            <a:ext cx="11042073" cy="5521567"/>
            <a:chOff x="554182" y="665018"/>
            <a:chExt cx="11042073" cy="5521567"/>
          </a:xfrm>
        </p:grpSpPr>
        <p:sp>
          <p:nvSpPr>
            <p:cNvPr id="2" name="TextBox 1"/>
            <p:cNvSpPr txBox="1"/>
            <p:nvPr/>
          </p:nvSpPr>
          <p:spPr>
            <a:xfrm>
              <a:off x="554182" y="665018"/>
              <a:ext cx="4973782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কানিজ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ফাতেমা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মহব্বতপুর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স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গাংনি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মেহেরপুর</a:t>
              </a:r>
              <a:endParaRPr lang="en-US" sz="4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6419" y="1447801"/>
              <a:ext cx="3096490" cy="309649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7232073" y="831273"/>
              <a:ext cx="4364182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শ্রেনি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ঃ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ঃপ্রাথমিক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ঃ৭</a:t>
              </a: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শিরনামঃযোগের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ধারনা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ঃযোগ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;৭’১</a:t>
              </a: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ঃ৪০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3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ঃ২৭-০১-২০২০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03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25236" y="748146"/>
            <a:ext cx="10404764" cy="3832415"/>
            <a:chOff x="1025236" y="748146"/>
            <a:chExt cx="10404764" cy="3832415"/>
          </a:xfrm>
        </p:grpSpPr>
        <p:sp>
          <p:nvSpPr>
            <p:cNvPr id="2" name="TextBox 1"/>
            <p:cNvSpPr txBox="1"/>
            <p:nvPr/>
          </p:nvSpPr>
          <p:spPr>
            <a:xfrm>
              <a:off x="1911927" y="748146"/>
              <a:ext cx="9047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25236" y="2549236"/>
              <a:ext cx="1040476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৯.১.১   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উপকরন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একত্রিত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উপকরন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গুচ্ছগুলোর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লিখতে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434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509" y="221672"/>
            <a:ext cx="76754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1302328"/>
            <a:ext cx="1717964" cy="2382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701" y="1302328"/>
            <a:ext cx="1588654" cy="2382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1" y="1302328"/>
            <a:ext cx="1562773" cy="2344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09" y="1302328"/>
            <a:ext cx="1533236" cy="22998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311" y="1302329"/>
            <a:ext cx="1533235" cy="22998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4184072"/>
            <a:ext cx="1523999" cy="2285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891" y="4184072"/>
            <a:ext cx="1524000" cy="2285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837" y="4184072"/>
            <a:ext cx="1551708" cy="2327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38802" y="4184072"/>
            <a:ext cx="1551708" cy="23275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821" y="4184072"/>
            <a:ext cx="1524000" cy="22859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273311" y="4613564"/>
            <a:ext cx="25307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8850" y="221673"/>
            <a:ext cx="4091582" cy="2563091"/>
            <a:chOff x="328850" y="221673"/>
            <a:chExt cx="4091582" cy="256309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850" y="221673"/>
              <a:ext cx="2198191" cy="256309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2241" y="221673"/>
              <a:ext cx="2198191" cy="2563091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491" y="221674"/>
            <a:ext cx="2248096" cy="2621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895" y="2842954"/>
            <a:ext cx="3020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2872" y="2978727"/>
            <a:ext cx="217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0691" y="803564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850" y="4807527"/>
            <a:ext cx="2535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2872" y="5306291"/>
            <a:ext cx="21751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9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16016 0.526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4 -0.01019 L -0.26718 0.536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66800" y="928255"/>
            <a:ext cx="9919855" cy="4977786"/>
            <a:chOff x="1066800" y="928255"/>
            <a:chExt cx="9919855" cy="4977786"/>
          </a:xfrm>
        </p:grpSpPr>
        <p:sp>
          <p:nvSpPr>
            <p:cNvPr id="2" name="TextBox 1"/>
            <p:cNvSpPr txBox="1"/>
            <p:nvPr/>
          </p:nvSpPr>
          <p:spPr>
            <a:xfrm>
              <a:off x="2382982" y="928255"/>
              <a:ext cx="545869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7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ঘোষণা</a:t>
              </a:r>
              <a:endParaRPr lang="en-US" sz="7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66800" y="2682581"/>
              <a:ext cx="991985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আজ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আমরা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শিখব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একত্রিত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6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83527" y="4059382"/>
              <a:ext cx="3560618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</a:t>
              </a:r>
              <a:endParaRPr lang="en-US" sz="96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470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60618" y="692727"/>
            <a:ext cx="7578437" cy="3269396"/>
            <a:chOff x="3560618" y="692727"/>
            <a:chExt cx="7578437" cy="3269396"/>
          </a:xfrm>
        </p:grpSpPr>
        <p:sp>
          <p:nvSpPr>
            <p:cNvPr id="2" name="TextBox 1"/>
            <p:cNvSpPr txBox="1"/>
            <p:nvPr/>
          </p:nvSpPr>
          <p:spPr>
            <a:xfrm>
              <a:off x="3976255" y="3131126"/>
              <a:ext cx="716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উপকরনঃ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কাঠি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,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মার্বেল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আপেল</a:t>
              </a:r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60618" y="692727"/>
              <a:ext cx="6179127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বাস্তব</a:t>
              </a:r>
              <a:r>
                <a:rPr lang="en-US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পর্যায়</a:t>
              </a:r>
              <a:endParaRPr lang="en-US" sz="8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46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4473" y="138545"/>
            <a:ext cx="7897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0836" y="1278991"/>
            <a:ext cx="4286250" cy="2143125"/>
            <a:chOff x="110836" y="1278991"/>
            <a:chExt cx="4286250" cy="21431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36" y="1278991"/>
              <a:ext cx="2143125" cy="21431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3961" y="1278991"/>
              <a:ext cx="2143125" cy="214312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6677891" y="2022764"/>
            <a:ext cx="134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860723" y="1356967"/>
            <a:ext cx="4271097" cy="2143125"/>
            <a:chOff x="7860723" y="1356967"/>
            <a:chExt cx="4271097" cy="214312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0723" y="1356967"/>
              <a:ext cx="2143125" cy="21431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8695" y="1356967"/>
              <a:ext cx="2143125" cy="214312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252537" y="3422116"/>
            <a:ext cx="3075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51273" y="3468282"/>
            <a:ext cx="2608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458691"/>
            <a:ext cx="2036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601200" y="5583382"/>
            <a:ext cx="24106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0.18646 0.484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12604 0.471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9327" y="170151"/>
            <a:ext cx="4389955" cy="2309813"/>
            <a:chOff x="159327" y="170151"/>
            <a:chExt cx="4389955" cy="23098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27" y="170151"/>
              <a:ext cx="1733443" cy="230981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7583" y="170151"/>
              <a:ext cx="1733443" cy="230981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5839" y="170151"/>
              <a:ext cx="1733443" cy="2309813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4946073" y="748145"/>
            <a:ext cx="1177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39166" y="202348"/>
            <a:ext cx="3529639" cy="2374597"/>
            <a:chOff x="7339166" y="202348"/>
            <a:chExt cx="3529639" cy="23745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166" y="206735"/>
              <a:ext cx="1778769" cy="237021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7935" y="202348"/>
              <a:ext cx="1750870" cy="23330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789709" y="2576945"/>
            <a:ext cx="24313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88789" y="2638501"/>
            <a:ext cx="22582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292436"/>
            <a:ext cx="17041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47937" y="5292436"/>
            <a:ext cx="122621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0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0.12513 0.578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67 3.7037E-6 L -0.0914 0.5692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2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186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Gangni</dc:creator>
  <cp:lastModifiedBy>Gangni</cp:lastModifiedBy>
  <cp:revision>21</cp:revision>
  <dcterms:created xsi:type="dcterms:W3CDTF">2020-01-27T14:25:41Z</dcterms:created>
  <dcterms:modified xsi:type="dcterms:W3CDTF">2020-01-29T02:54:39Z</dcterms:modified>
</cp:coreProperties>
</file>