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51176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09800"/>
            <a:ext cx="3786187" cy="39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24345"/>
            <a:ext cx="7010400" cy="6026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14478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2766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  আপেল নিয়ে আসবে। 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23455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12" y="1752600"/>
            <a:ext cx="3883115" cy="470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4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2514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209800"/>
            <a:ext cx="5486400" cy="365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288393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মোঃ হুমায়ুন কবির ,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নাখারগঞ্জ সরকারি প্রাথমিক বিদ্যালয়,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নাগেশ্বরী, কুড়িগ্রাম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048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5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77226" y="990600"/>
            <a:ext cx="39139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পাঠপরিচিতি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(১-৫)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371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এসো কিছু ছবি দেখি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447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9" y="457200"/>
            <a:ext cx="2307133" cy="23321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371" y="954650"/>
            <a:ext cx="2186989" cy="1262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216" y="893200"/>
            <a:ext cx="2257967" cy="14601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9" y="3657600"/>
            <a:ext cx="2819400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804912"/>
            <a:ext cx="3710523" cy="263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5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0668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পাঠের শিরোনাম ঘোষণা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209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গণনা করি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708277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শিখণফলঃ ৩.১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0" y="445477"/>
            <a:ext cx="768885" cy="7772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1" y="1600200"/>
            <a:ext cx="1187904" cy="68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82" y="2667779"/>
            <a:ext cx="945113" cy="611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95" y="3754571"/>
            <a:ext cx="1108342" cy="1108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60" y="5426237"/>
            <a:ext cx="1202034" cy="8542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3969" y="64941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819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৩ 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430874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৪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65523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৫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2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99 -0.01042 L -0.59132 -0.0104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00649 L -0.51667 0.0398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1366 L -0.50833 -0.0247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5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3079 L -0.5 -0.0307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-0.02709 L -0.5 -0.0270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845085" cy="854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981199"/>
            <a:ext cx="1321017" cy="854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1905000" cy="1905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419600"/>
            <a:ext cx="1608365" cy="1143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5745" y="2971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১টি আপেল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2047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আপেল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5745" y="5715000"/>
            <a:ext cx="1766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৪টি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আপেল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5715000"/>
            <a:ext cx="180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৫টি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আপেল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81198"/>
            <a:ext cx="1479661" cy="8542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10000" y="315646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২টি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আপেল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থেকে ৫ পর্যন্ত গণনা কর ।</a:t>
            </a:r>
          </a:p>
        </p:txBody>
      </p:sp>
    </p:spTree>
    <p:extLst>
      <p:ext uri="{BB962C8B-B14F-4D97-AF65-F5344CB8AC3E}">
        <p14:creationId xmlns:p14="http://schemas.microsoft.com/office/powerpoint/2010/main" val="15391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84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PTI</cp:lastModifiedBy>
  <cp:revision>41</cp:revision>
  <dcterms:created xsi:type="dcterms:W3CDTF">2006-08-16T00:00:00Z</dcterms:created>
  <dcterms:modified xsi:type="dcterms:W3CDTF">2020-01-25T06:42:20Z</dcterms:modified>
</cp:coreProperties>
</file>