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7" r:id="rId7"/>
    <p:sldId id="269" r:id="rId8"/>
    <p:sldId id="275" r:id="rId9"/>
    <p:sldId id="274" r:id="rId10"/>
    <p:sldId id="270" r:id="rId11"/>
    <p:sldId id="266" r:id="rId12"/>
    <p:sldId id="271" r:id="rId13"/>
    <p:sldId id="272" r:id="rId14"/>
    <p:sldId id="273" r:id="rId15"/>
    <p:sldId id="26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03" autoAdjust="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FA67-7B2F-433B-AF23-1E056E4218F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E561-9B1D-4E94-AEE1-EF7C4B3C8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38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FA67-7B2F-433B-AF23-1E056E4218F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E561-9B1D-4E94-AEE1-EF7C4B3C8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8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FA67-7B2F-433B-AF23-1E056E4218F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E561-9B1D-4E94-AEE1-EF7C4B3C8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18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FA67-7B2F-433B-AF23-1E056E4218F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E561-9B1D-4E94-AEE1-EF7C4B3C8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96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FA67-7B2F-433B-AF23-1E056E4218F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E561-9B1D-4E94-AEE1-EF7C4B3C8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0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FA67-7B2F-433B-AF23-1E056E4218F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E561-9B1D-4E94-AEE1-EF7C4B3C8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1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FA67-7B2F-433B-AF23-1E056E4218F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E561-9B1D-4E94-AEE1-EF7C4B3C8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3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FA67-7B2F-433B-AF23-1E056E4218F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E561-9B1D-4E94-AEE1-EF7C4B3C8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FA67-7B2F-433B-AF23-1E056E4218F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E561-9B1D-4E94-AEE1-EF7C4B3C8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32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FA67-7B2F-433B-AF23-1E056E4218F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E561-9B1D-4E94-AEE1-EF7C4B3C8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5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FA67-7B2F-433B-AF23-1E056E4218F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E561-9B1D-4E94-AEE1-EF7C4B3C8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0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AFA67-7B2F-433B-AF23-1E056E4218F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0E561-9B1D-4E94-AEE1-EF7C4B3C8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2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80964" y="187001"/>
            <a:ext cx="41625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1132764" y="3985146"/>
            <a:ext cx="6892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449" y="1463382"/>
            <a:ext cx="7579070" cy="50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93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2133" y="409433"/>
            <a:ext cx="731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বাস্তব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দুইজন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শিক্ষাথীকে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সামনেএনে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৪টি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আপেল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আরেক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আপেল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5304" y="2785403"/>
            <a:ext cx="3664425" cy="36586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2053558" cy="2050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37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5" y="1350498"/>
            <a:ext cx="2505612" cy="14094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33" y="2954216"/>
            <a:ext cx="2405575" cy="13531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607" y="1409407"/>
            <a:ext cx="2400885" cy="1350498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827607" y="3284367"/>
            <a:ext cx="1672296" cy="836148"/>
            <a:chOff x="2827607" y="3284367"/>
            <a:chExt cx="1672296" cy="83614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827607" y="3284367"/>
              <a:ext cx="836148" cy="836148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3755" y="3284367"/>
              <a:ext cx="836148" cy="836148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-2208628" y="4927257"/>
            <a:ext cx="3910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৩২টি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আপেল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063586"/>
            <a:ext cx="84546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বলতো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আপেল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69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7.40741E-7 L 0.36224 0.1513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12" y="7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812" y="0"/>
            <a:ext cx="683689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নিরপেক্ষ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৩                  ২          ২                 ৪             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04185" y="2391508"/>
            <a:ext cx="1828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২+৪  =৬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2660" y="2509495"/>
            <a:ext cx="1749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দশকের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স্থানের</a:t>
            </a:r>
            <a:r>
              <a:rPr lang="en-US" sz="1600" dirty="0" smtClean="0"/>
              <a:t>    </a:t>
            </a:r>
            <a:r>
              <a:rPr lang="en-US" sz="1600" dirty="0" err="1" smtClean="0"/>
              <a:t>অঙ্ক</a:t>
            </a:r>
            <a:r>
              <a:rPr lang="en-US" sz="1600" dirty="0" smtClean="0"/>
              <a:t> </a:t>
            </a:r>
            <a:r>
              <a:rPr lang="en-US" sz="1600" dirty="0" err="1" smtClean="0"/>
              <a:t>যোগ</a:t>
            </a:r>
            <a:r>
              <a:rPr lang="en-US" sz="1600" dirty="0" smtClean="0"/>
              <a:t>  </a:t>
            </a:r>
            <a:r>
              <a:rPr lang="en-US" sz="1600" dirty="0" err="1" smtClean="0"/>
              <a:t>করি</a:t>
            </a:r>
            <a:r>
              <a:rPr lang="en-US" sz="1600" dirty="0" smtClean="0"/>
              <a:t>   ৩    +২     =৫ </a:t>
            </a:r>
            <a:endParaRPr lang="en-US" sz="1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507226" y="1460090"/>
            <a:ext cx="44245" cy="4159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13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6787" y="132735"/>
            <a:ext cx="5869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/>
              <a:t>দলীয়</a:t>
            </a:r>
            <a:r>
              <a:rPr lang="en-US" sz="7200" dirty="0" smtClean="0"/>
              <a:t>   </a:t>
            </a:r>
            <a:r>
              <a:rPr lang="en-US" sz="7200" dirty="0" err="1" smtClean="0"/>
              <a:t>কাজ</a:t>
            </a:r>
            <a:r>
              <a:rPr lang="en-US" sz="7200" dirty="0" smtClean="0"/>
              <a:t> </a:t>
            </a:r>
            <a:endParaRPr lang="en-US" sz="7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737123" y="2094271"/>
            <a:ext cx="88490" cy="4763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3558" y="2208627"/>
            <a:ext cx="2025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বেলী</a:t>
            </a:r>
            <a:r>
              <a:rPr lang="en-US" dirty="0" smtClean="0"/>
              <a:t>             </a:t>
            </a:r>
            <a:r>
              <a:rPr lang="en-US" dirty="0" err="1" smtClean="0"/>
              <a:t>দল</a:t>
            </a:r>
            <a:r>
              <a:rPr lang="en-US" dirty="0"/>
              <a:t> </a:t>
            </a:r>
            <a:r>
              <a:rPr lang="en-US" dirty="0" smtClean="0"/>
              <a:t>       ৩     +     ৩  =                 ৫      +     ২   =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72666" y="2208627"/>
            <a:ext cx="23915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000" dirty="0" err="1" smtClean="0"/>
              <a:t>জবা</a:t>
            </a:r>
            <a:r>
              <a:rPr lang="en-US" sz="2000" dirty="0" smtClean="0"/>
              <a:t>           </a:t>
            </a:r>
            <a:r>
              <a:rPr lang="en-US" sz="2000" dirty="0" err="1" smtClean="0"/>
              <a:t>দল</a:t>
            </a:r>
            <a:r>
              <a:rPr lang="en-US" sz="2000" dirty="0" smtClean="0"/>
              <a:t>                  ৪       +       ৪       =             ৫        +       ৫       =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506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2191" y="323557"/>
            <a:ext cx="4360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/>
              <a:t>মূল্যায়ন</a:t>
            </a:r>
            <a:r>
              <a:rPr lang="en-US" sz="9600" dirty="0" smtClean="0"/>
              <a:t>     </a:t>
            </a:r>
            <a:endParaRPr lang="en-US" sz="9600" dirty="0"/>
          </a:p>
        </p:txBody>
      </p:sp>
      <p:grpSp>
        <p:nvGrpSpPr>
          <p:cNvPr id="6" name="Group 5"/>
          <p:cNvGrpSpPr/>
          <p:nvPr/>
        </p:nvGrpSpPr>
        <p:grpSpPr>
          <a:xfrm>
            <a:off x="174088" y="2539218"/>
            <a:ext cx="4638235" cy="1570305"/>
            <a:chOff x="1172894" y="3277772"/>
            <a:chExt cx="4638235" cy="157030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894" y="3277772"/>
              <a:ext cx="1528103" cy="1528103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00997" y="3277772"/>
              <a:ext cx="1570305" cy="1570305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71302" y="3308250"/>
              <a:ext cx="1539827" cy="1539827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6063175" y="3324371"/>
            <a:ext cx="16177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আর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7402537" y="2896271"/>
            <a:ext cx="2485792" cy="1251438"/>
            <a:chOff x="7402537" y="2896271"/>
            <a:chExt cx="2485792" cy="1251438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402537" y="2896271"/>
              <a:ext cx="1234354" cy="1234354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636891" y="2896271"/>
              <a:ext cx="1251438" cy="1251438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10844260" y="3324371"/>
            <a:ext cx="845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২টি 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063175" y="4337246"/>
            <a:ext cx="119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একত্রে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063175" y="5120640"/>
            <a:ext cx="3825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৫টি </a:t>
            </a:r>
            <a:endParaRPr lang="en-US" sz="4800" dirty="0"/>
          </a:p>
        </p:txBody>
      </p:sp>
      <p:sp>
        <p:nvSpPr>
          <p:cNvPr id="17" name="TextBox 16"/>
          <p:cNvSpPr txBox="1"/>
          <p:nvPr/>
        </p:nvSpPr>
        <p:spPr>
          <a:xfrm flipH="1">
            <a:off x="4994031" y="3324371"/>
            <a:ext cx="1052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৩টি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75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4556760" cy="45567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7000" y="5148775"/>
            <a:ext cx="68990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01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1410" y="2706876"/>
            <a:ext cx="8461402" cy="286232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নাম;জেসমিন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নাহার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স্কুলের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;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তিলাই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ভুরুঙ্গামারি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কুড়িগ্রাম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74156" y="622949"/>
            <a:ext cx="3207224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8519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7762" y="763220"/>
            <a:ext cx="695573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গনিত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শ্রেনিঃ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২য়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অংকের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/>
              <a:t>  </a:t>
            </a:r>
            <a:endParaRPr lang="en-US" sz="3600" dirty="0"/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95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6037" y="1296536"/>
            <a:ext cx="1149596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৯.১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৯.২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পাশাপাশি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৯.২.২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08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46252" y="1"/>
            <a:ext cx="8121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গণনা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28603" y="3364021"/>
            <a:ext cx="2011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38391" y="2859198"/>
            <a:ext cx="1887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২টি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9109557" y="1312093"/>
            <a:ext cx="2288261" cy="1262901"/>
            <a:chOff x="9109557" y="1312093"/>
            <a:chExt cx="2288261" cy="1262901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09557" y="1339189"/>
              <a:ext cx="1235805" cy="123580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2013" y="1312093"/>
              <a:ext cx="1235805" cy="1235805"/>
            </a:xfrm>
            <a:prstGeom prst="rect">
              <a:avLst/>
            </a:prstGeom>
          </p:spPr>
        </p:pic>
      </p:grpSp>
      <p:grpSp>
        <p:nvGrpSpPr>
          <p:cNvPr id="29" name="Group 28"/>
          <p:cNvGrpSpPr/>
          <p:nvPr/>
        </p:nvGrpSpPr>
        <p:grpSpPr>
          <a:xfrm>
            <a:off x="4878513" y="1181685"/>
            <a:ext cx="2661770" cy="2017507"/>
            <a:chOff x="5022742" y="2025216"/>
            <a:chExt cx="3032464" cy="2347954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2742" y="2138289"/>
              <a:ext cx="968102" cy="968102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90844" y="2128124"/>
              <a:ext cx="1033203" cy="1033203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952056" y="2025216"/>
              <a:ext cx="1040093" cy="1040093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738033" y="2956614"/>
              <a:ext cx="1317173" cy="1317173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5562" y="3061945"/>
              <a:ext cx="1311225" cy="1311225"/>
            </a:xfrm>
            <a:prstGeom prst="rect">
              <a:avLst/>
            </a:prstGeom>
          </p:spPr>
        </p:pic>
      </p:grpSp>
      <p:sp>
        <p:nvSpPr>
          <p:cNvPr id="31" name="TextBox 30"/>
          <p:cNvSpPr txBox="1"/>
          <p:nvPr/>
        </p:nvSpPr>
        <p:spPr>
          <a:xfrm>
            <a:off x="775290" y="1129231"/>
            <a:ext cx="3430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flipH="1">
            <a:off x="5107339" y="4670473"/>
            <a:ext cx="46837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1916182" y="2849422"/>
            <a:ext cx="240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81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0.62135 0.4034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68" y="20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31" grpId="0"/>
      <p:bldP spid="32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2369" y="225080"/>
            <a:ext cx="63163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97083" y="1533378"/>
            <a:ext cx="61757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অঙ্কের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248443" y="1674054"/>
            <a:ext cx="548640" cy="5496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1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237" y="3424237"/>
            <a:ext cx="9526" cy="9526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152" y="939018"/>
            <a:ext cx="7859222" cy="53442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50529" y="-124263"/>
            <a:ext cx="5500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অর্ধ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বাস্তব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11151" y="6334780"/>
            <a:ext cx="4557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৩২টি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কাগজ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26215" y="4614203"/>
            <a:ext cx="10410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05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67284" y="309489"/>
            <a:ext cx="3094893" cy="4149970"/>
            <a:chOff x="731518" y="1195753"/>
            <a:chExt cx="3094893" cy="4149970"/>
          </a:xfrm>
        </p:grpSpPr>
        <p:sp>
          <p:nvSpPr>
            <p:cNvPr id="2" name="Rectangle 1"/>
            <p:cNvSpPr/>
            <p:nvPr/>
          </p:nvSpPr>
          <p:spPr>
            <a:xfrm>
              <a:off x="731518" y="1195753"/>
              <a:ext cx="3094893" cy="16881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731518" y="3418449"/>
              <a:ext cx="2954217" cy="19272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840479" y="2236762"/>
            <a:ext cx="2644727" cy="2250832"/>
            <a:chOff x="4234375" y="2883876"/>
            <a:chExt cx="2644727" cy="2250832"/>
          </a:xfrm>
        </p:grpSpPr>
        <p:sp>
          <p:nvSpPr>
            <p:cNvPr id="4" name="Rectangle 3"/>
            <p:cNvSpPr/>
            <p:nvPr/>
          </p:nvSpPr>
          <p:spPr>
            <a:xfrm>
              <a:off x="4234375" y="2883876"/>
              <a:ext cx="1645920" cy="8018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234375" y="3319975"/>
              <a:ext cx="1955410" cy="7455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234375" y="3685735"/>
              <a:ext cx="2194560" cy="9847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234375" y="4121834"/>
              <a:ext cx="2644727" cy="10128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167620" y="787791"/>
            <a:ext cx="99880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8806" y="3045655"/>
            <a:ext cx="81592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2676" y="3854548"/>
            <a:ext cx="88626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83545" y="4994032"/>
            <a:ext cx="1631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২৪টি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কাগজ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18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flipH="1" flipV="1">
            <a:off x="262006" y="1030457"/>
            <a:ext cx="1529863" cy="910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16288" y="2124221"/>
            <a:ext cx="1575582" cy="886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6287" y="3193366"/>
            <a:ext cx="1575581" cy="675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6287" y="4051495"/>
            <a:ext cx="1600203" cy="900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6287" y="5120640"/>
            <a:ext cx="1726811" cy="815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35832" y="1737360"/>
            <a:ext cx="1955410" cy="1308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21764" y="2356338"/>
            <a:ext cx="1969478" cy="1069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171696" y="4642338"/>
            <a:ext cx="1378634" cy="6189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2034537" y="4142935"/>
            <a:ext cx="2053886" cy="1758462"/>
            <a:chOff x="2813537" y="3826412"/>
            <a:chExt cx="2053886" cy="1758462"/>
          </a:xfrm>
        </p:grpSpPr>
        <p:sp>
          <p:nvSpPr>
            <p:cNvPr id="10" name="Rectangle 9"/>
            <p:cNvSpPr/>
            <p:nvPr/>
          </p:nvSpPr>
          <p:spPr>
            <a:xfrm>
              <a:off x="3305908" y="3826412"/>
              <a:ext cx="1561515" cy="6752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912013" y="4726745"/>
              <a:ext cx="1111347" cy="520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813537" y="5050302"/>
              <a:ext cx="647115" cy="5345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171696" y="520505"/>
            <a:ext cx="9645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রেজার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৩২টি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কাগজ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20308" y="4389120"/>
            <a:ext cx="65133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মিনার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তাকে</a:t>
            </a:r>
            <a:r>
              <a:rPr lang="en-US" sz="3200" dirty="0" smtClean="0"/>
              <a:t> ২৪টি </a:t>
            </a:r>
            <a:r>
              <a:rPr lang="en-US" sz="3200" dirty="0" err="1" smtClean="0"/>
              <a:t>কাগজ</a:t>
            </a:r>
            <a:r>
              <a:rPr lang="en-US" sz="3200" dirty="0" smtClean="0"/>
              <a:t> </a:t>
            </a:r>
            <a:r>
              <a:rPr lang="en-US" sz="3200" dirty="0" err="1" smtClean="0"/>
              <a:t>দিল</a:t>
            </a:r>
            <a:r>
              <a:rPr lang="en-US" sz="3200" dirty="0" smtClean="0"/>
              <a:t>। </a:t>
            </a:r>
            <a:r>
              <a:rPr lang="en-US" sz="3200" dirty="0" err="1" smtClean="0"/>
              <a:t>এখন</a:t>
            </a:r>
            <a:r>
              <a:rPr lang="en-US" sz="3200" dirty="0" smtClean="0"/>
              <a:t> </a:t>
            </a:r>
            <a:r>
              <a:rPr lang="en-US" sz="3200" dirty="0" err="1" smtClean="0"/>
              <a:t>রেজার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কতগুলো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কাগজ</a:t>
            </a:r>
            <a:r>
              <a:rPr lang="en-US" sz="3200" dirty="0" smtClean="0"/>
              <a:t> </a:t>
            </a:r>
            <a:r>
              <a:rPr lang="en-US" sz="3200" dirty="0" err="1" smtClean="0"/>
              <a:t>হলে</a:t>
            </a:r>
            <a:r>
              <a:rPr lang="en-US" sz="3200" dirty="0" smtClean="0"/>
              <a:t>। 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3791242" y="5901397"/>
            <a:ext cx="3341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৫৬টি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9101" y="1173841"/>
            <a:ext cx="66118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8870" y="2326417"/>
            <a:ext cx="86164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1825" y="3212682"/>
            <a:ext cx="82999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1825" y="4142935"/>
            <a:ext cx="84845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1825" y="5261317"/>
            <a:ext cx="82999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১০ 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2555043" y="2618804"/>
            <a:ext cx="689317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61013" y="4290646"/>
            <a:ext cx="68931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80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222</Words>
  <Application>Microsoft Office PowerPoint</Application>
  <PresentationFormat>Widescreen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44</cp:revision>
  <dcterms:created xsi:type="dcterms:W3CDTF">2020-01-21T10:50:01Z</dcterms:created>
  <dcterms:modified xsi:type="dcterms:W3CDTF">2020-01-25T10:25:00Z</dcterms:modified>
</cp:coreProperties>
</file>