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57" r:id="rId3"/>
    <p:sldId id="258" r:id="rId4"/>
    <p:sldId id="261" r:id="rId5"/>
    <p:sldId id="271" r:id="rId6"/>
    <p:sldId id="263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6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434" autoAdjust="0"/>
  </p:normalViewPr>
  <p:slideViewPr>
    <p:cSldViewPr>
      <p:cViewPr>
        <p:scale>
          <a:sx n="80" d="100"/>
          <a:sy n="80" d="100"/>
        </p:scale>
        <p:origin x="108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3D96A-0506-4BA7-959C-9978BAEAA40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883C8-636A-49D9-A733-7556CDF8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8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31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4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8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11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5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5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5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"/>
            <a:ext cx="3352800" cy="4142373"/>
          </a:xfrm>
          <a:prstGeom prst="rect">
            <a:avLst/>
          </a:prstGeom>
        </p:spPr>
      </p:pic>
      <p:sp>
        <p:nvSpPr>
          <p:cNvPr id="3" name="Flowchart: Decision 2"/>
          <p:cNvSpPr/>
          <p:nvPr/>
        </p:nvSpPr>
        <p:spPr>
          <a:xfrm>
            <a:off x="1752600" y="4419600"/>
            <a:ext cx="5029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স্বাগতম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47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66246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করে।বর্তমানে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কৃষিপন্য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রফতানি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চাষাবাদের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দ্বীপ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অঞ্চল।মোট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197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957"/>
            <a:ext cx="3657600" cy="2794000"/>
          </a:xfrm>
          <a:prstGeom prst="rect">
            <a:avLst/>
          </a:prstGeom>
        </p:spPr>
      </p:pic>
      <p:sp>
        <p:nvSpPr>
          <p:cNvPr id="3" name="Round Single Corner Rectangle 2"/>
          <p:cNvSpPr/>
          <p:nvPr/>
        </p:nvSpPr>
        <p:spPr>
          <a:xfrm>
            <a:off x="5410200" y="902732"/>
            <a:ext cx="2667000" cy="1219200"/>
          </a:xfrm>
          <a:prstGeom prst="round1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1143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519" y="3810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ধানঃ</a:t>
            </a:r>
            <a:endParaRPr lang="en-US" dirty="0" smtClean="0"/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খাদ্য।তাই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আউশ,আমন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6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0"/>
            <a:ext cx="3549754" cy="236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68580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হয়।শীতকালে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হয়।বাংলাদেশে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বাড়ছে।ফলে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3810000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0" y="914400"/>
            <a:ext cx="16002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কৃষিপণ্য।বিভিন্ন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ছোলা,মসুর,মুগ,মাসকলাই,ইত্যাদি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77724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মুল্যায়ণঃ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১।বাংলাদেশের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নিরভরশীল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২।বাংলাদেশে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৫টি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6019800" cy="3511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43200" y="4624316"/>
            <a:ext cx="4419600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3779518" y="4678740"/>
            <a:ext cx="3840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8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43434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219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7010400" cy="3505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মালভাঙ্গা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নাগেশ্বরী,কুড়িগ্রাম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758" y="304800"/>
            <a:ext cx="6920552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অর্থনীতিঃকৃষি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434" y="3310509"/>
            <a:ext cx="8077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804946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8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9067800" cy="378565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১৫.৩.১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কৃষিজাত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১৫.৩.২বাংলাদেশ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কৃষিভিত্তিক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4786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09800"/>
            <a:ext cx="8610600" cy="25146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4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0"/>
            <a:ext cx="6934200" cy="2451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92816"/>
            <a:ext cx="6705600" cy="2477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477215"/>
            <a:ext cx="10668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1208" y="6110330"/>
            <a:ext cx="1162792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4705350" cy="26349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125016"/>
            <a:ext cx="4400550" cy="27031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4544805"/>
            <a:ext cx="1447800" cy="150810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1752600"/>
            <a:ext cx="895350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3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5253182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05201"/>
            <a:ext cx="4401523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1219200"/>
            <a:ext cx="9144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2198" y="4572000"/>
            <a:ext cx="1371600" cy="8309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মরিচ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1830"/>
            <a:ext cx="3429000" cy="2241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2133600"/>
            <a:ext cx="3886199" cy="2586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55" y="3810000"/>
            <a:ext cx="3020691" cy="2071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2438400"/>
            <a:ext cx="1219200" cy="83099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ধান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257801"/>
            <a:ext cx="1524000" cy="120032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</a:rPr>
              <a:t>গম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943600"/>
            <a:ext cx="1295400" cy="76944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ডাল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304799" y="70514"/>
            <a:ext cx="845592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পাঠঃচাল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</TotalTime>
  <Words>263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58</cp:revision>
  <dcterms:created xsi:type="dcterms:W3CDTF">2006-08-16T00:00:00Z</dcterms:created>
  <dcterms:modified xsi:type="dcterms:W3CDTF">2020-01-25T09:49:37Z</dcterms:modified>
</cp:coreProperties>
</file>