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05AE9-5FC5-406D-BAAC-340E1E0BFE08}" type="datetimeFigureOut">
              <a:rPr lang="en-US" smtClean="0"/>
              <a:t>25-Jan-20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3502D-F759-41AF-8FEC-BEA9C3494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86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3502D-F759-41AF-8FEC-BEA9C349408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146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2057400" y="4191000"/>
            <a:ext cx="4953000" cy="1905000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438400" y="4495800"/>
            <a:ext cx="7162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srgbClr val="FFFF00"/>
                </a:solidFill>
              </a:rPr>
              <a:t>স্বাগতম</a:t>
            </a:r>
            <a:endParaRPr lang="en-US" sz="8800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52400"/>
            <a:ext cx="6172200" cy="3830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77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5181900">
            <a:off x="721935" y="7237195"/>
            <a:ext cx="8769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শিক্ষক   পরিচতিঃ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1341" y="1981200"/>
            <a:ext cx="8401659" cy="424731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</a:p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মোছাঃ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নজিলা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পারভীন</a:t>
            </a:r>
          </a:p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মন্ডলপাড়া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রৌমারী, কুড়িগ্রাম 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261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804" y="1524000"/>
            <a:ext cx="8382000" cy="34778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</a:p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ষয়ঃ বাংলাদেশ ও বিশ্বপরিচয় 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তৃতীয়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শিরোনামঃ পরিবেশ দূষণ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মানুষ ......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দেখানো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49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676400"/>
            <a:ext cx="8001000" cy="313932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ফলঃ</a:t>
            </a:r>
            <a:endParaRPr lang="bn-BD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৭.1.1. 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 ধরণের পরিবেশ দূষণ সম্পর্কে বলতে পারবে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0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3305" y="381000"/>
            <a:ext cx="3276600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FF00"/>
                </a:solidFill>
              </a:rPr>
              <a:t>এসো</a:t>
            </a:r>
            <a:r>
              <a:rPr lang="bn-BD" sz="2400" dirty="0" smtClean="0">
                <a:solidFill>
                  <a:srgbClr val="FFFF00"/>
                </a:solidFill>
              </a:rPr>
              <a:t> </a:t>
            </a:r>
            <a:r>
              <a:rPr lang="bn-BD" sz="2800" dirty="0" smtClean="0">
                <a:solidFill>
                  <a:srgbClr val="FFFF00"/>
                </a:solidFill>
              </a:rPr>
              <a:t>ছবি দেখি </a:t>
            </a:r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32" y="1215948"/>
            <a:ext cx="3657600" cy="230790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143000"/>
            <a:ext cx="3733800" cy="20993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40732" y="4267200"/>
            <a:ext cx="7086600" cy="22860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5257800" y="3389501"/>
            <a:ext cx="2438400" cy="533400"/>
          </a:xfrm>
          <a:prstGeom prst="ellipse">
            <a:avLst/>
          </a:prstGeom>
          <a:solidFill>
            <a:srgbClr val="00206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715000" y="3471535"/>
            <a:ext cx="1600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পানি</a:t>
            </a:r>
            <a:r>
              <a:rPr lang="en-US" dirty="0" smtClean="0"/>
              <a:t> </a:t>
            </a:r>
            <a:r>
              <a:rPr lang="en-US" dirty="0" err="1" smtClean="0"/>
              <a:t>দূ</a:t>
            </a:r>
            <a:r>
              <a:rPr lang="bn-BD" dirty="0" smtClean="0"/>
              <a:t>ষোণ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674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057400"/>
            <a:ext cx="7010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 ঘোষণা-</a:t>
            </a:r>
          </a:p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 দূষণ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72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259" y="228600"/>
            <a:ext cx="5601482" cy="641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07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1676400"/>
            <a:ext cx="7010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</a:p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পানি দূষণ কাকে বলে?</a:t>
            </a:r>
          </a:p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বায়ু দুষণ কাকে বলে?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27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1988" y="754741"/>
            <a:ext cx="5261812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শুভেচ্ছা জানিয়ে শেষ করছি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057400"/>
            <a:ext cx="5905285" cy="390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66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84</Words>
  <Application>Microsoft Office PowerPoint</Application>
  <PresentationFormat>On-screen Show (4:3)</PresentationFormat>
  <Paragraphs>23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pti</dc:creator>
  <cp:lastModifiedBy>Windows User</cp:lastModifiedBy>
  <cp:revision>38</cp:revision>
  <dcterms:created xsi:type="dcterms:W3CDTF">2006-08-16T00:00:00Z</dcterms:created>
  <dcterms:modified xsi:type="dcterms:W3CDTF">2020-01-25T09:49:49Z</dcterms:modified>
</cp:coreProperties>
</file>