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9" r:id="rId2"/>
    <p:sldId id="300" r:id="rId3"/>
    <p:sldId id="258" r:id="rId4"/>
    <p:sldId id="259" r:id="rId5"/>
    <p:sldId id="260" r:id="rId6"/>
    <p:sldId id="270" r:id="rId7"/>
    <p:sldId id="261" r:id="rId8"/>
    <p:sldId id="275" r:id="rId9"/>
    <p:sldId id="296" r:id="rId10"/>
    <p:sldId id="287" r:id="rId11"/>
    <p:sldId id="286" r:id="rId12"/>
    <p:sldId id="293" r:id="rId13"/>
    <p:sldId id="294" r:id="rId14"/>
    <p:sldId id="271" r:id="rId15"/>
    <p:sldId id="289" r:id="rId16"/>
    <p:sldId id="262" r:id="rId17"/>
    <p:sldId id="263" r:id="rId18"/>
    <p:sldId id="295" r:id="rId19"/>
    <p:sldId id="298" r:id="rId20"/>
    <p:sldId id="29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6" r:id="rId31"/>
    <p:sldId id="301" r:id="rId32"/>
    <p:sldId id="267" r:id="rId33"/>
    <p:sldId id="290" r:id="rId34"/>
    <p:sldId id="291" r:id="rId35"/>
    <p:sldId id="268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9D16-9F08-4DB9-BC27-34835D3EB02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EA43-5E47-4D69-9102-2009D53EB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EA43-5E47-4D69-9102-2009D53EB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1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4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3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4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780E-ED21-4A9E-888E-A6DC8FFAD8E9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186-EDBE-41EB-9874-5AF9BA70B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0" y="98474"/>
            <a:ext cx="11971607" cy="7174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40" y="225083"/>
            <a:ext cx="1133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শুভ সকাল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393895"/>
            <a:ext cx="11268220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-112542"/>
            <a:ext cx="11535507" cy="78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9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97536"/>
            <a:ext cx="11228832" cy="71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1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-256032"/>
            <a:ext cx="11777472" cy="71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8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25083"/>
            <a:ext cx="11127545" cy="60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 মিলে একটি ভিডিও 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325563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/>
              <a:t>পাঠ ঘোষণাঃআজকের পাঠ হচ্ছে</a:t>
            </a:r>
            <a:r>
              <a:rPr lang="en-US" dirty="0"/>
              <a:t>-</a:t>
            </a:r>
            <a:r>
              <a:rPr lang="bn-IN" dirty="0"/>
              <a:t> </a:t>
            </a:r>
            <a:r>
              <a:rPr lang="bn-IN" dirty="0">
                <a:solidFill>
                  <a:srgbClr val="FF0000"/>
                </a:solidFill>
              </a:rPr>
              <a:t>মুক্তিযুদ্ধের সামরিক বাহিনি ।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প্রথম অধ্যায়ের পাঠ ২ এর পৃষ্টা নং ০৪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বই থেকেমুক্তিযুদ্ধের সামরিক বাহিনি সম্পর্কপড়ি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948"/>
            <a:ext cx="11985675" cy="6661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" y="773724"/>
            <a:ext cx="11718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33045"/>
            <a:ext cx="10986868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ছো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256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২।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সম্পর্কে বলবো।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88EDC-9D4A-417C-AFD7-17533700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68"/>
            <a:ext cx="11240085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উঃ১৯৭১ সালে মুক্তিযুদ্ধ হয়েছিল। সে যুদ্ধে ৩০ লাখ লোক মারা যায় ।৯ মাস যুদ্ধ হয়েছিল।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৩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মুক্তিবাহিনি কি?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2EB50-44E3-4CCC-855C-ECC19E0B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65"/>
            <a:ext cx="12084148" cy="57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 ১৯৭১ সালে ১১ জুলাই মুক্তিবাহিনি গঠন করা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৪</a:t>
            </a:r>
            <a:r>
              <a:rPr lang="en-US" dirty="0"/>
              <a:t>.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মুক্তিফৌজ কি ?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412F7-BC04-48F4-8EC4-26311D9E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0"/>
            <a:ext cx="12056012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0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ত্রিশ হাজার নিয়মিত যোদ্ধাদের নিয়ে গঠিত এই বাহিনির নাম মুক্তিফৌজ।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FF0000"/>
                </a:solidFill>
              </a:rPr>
              <a:t>৫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কয়টি সেক্টর </a:t>
            </a:r>
            <a:r>
              <a:rPr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বলব সে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জানাব।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5CA81-5A74-42BE-9F69-369946252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1477109"/>
            <a:ext cx="11690252" cy="55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উঃ বাংলাদেশে মোট ১১ টি সেক্টর।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50991" cy="4351338"/>
          </a:xfrm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সফি কামাল।</a:t>
            </a:r>
          </a:p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শিক্ষক।  </a:t>
            </a:r>
          </a:p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বাজিত নগর সরকারি প্রাথমিক বিদ্যালয়</a:t>
            </a:r>
            <a:r>
              <a:rPr lang="bn-IN" dirty="0"/>
              <a:t>।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990" cy="1325563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36" y="1690688"/>
            <a:ext cx="2338753" cy="2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7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25688" cy="4156490"/>
          </a:xfrm>
        </p:spPr>
        <p:txBody>
          <a:bodyPr>
            <a:normAutofit/>
          </a:bodyPr>
          <a:lstStyle/>
          <a:p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ভাবে পড়বে-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6C1D5-8264-4034-BAF4-61B8E1CE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" y="196947"/>
            <a:ext cx="11774658" cy="41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B2476-7D70-484C-8DE2-39353411D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5" y="140676"/>
            <a:ext cx="12051323" cy="4248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B3FA12-5B31-4F1C-B909-FBE5388ED0A6}"/>
              </a:ext>
            </a:extLst>
          </p:cNvPr>
          <p:cNvSpPr txBox="1"/>
          <p:nvPr/>
        </p:nvSpPr>
        <p:spPr>
          <a:xfrm>
            <a:off x="126609" y="5008098"/>
            <a:ext cx="12065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ভাবে পড়বেঃ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 শিক্ষাথী দ্বারা পড়াব 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/>
              <a:t>মূল্যায়ন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১।মুক্তি বাহিনি কাকে বলে।</a:t>
            </a:r>
          </a:p>
          <a:p>
            <a:r>
              <a:rPr lang="bn-IN" dirty="0"/>
              <a:t>২। মুক্তিফৌজ কাকে বলে।</a:t>
            </a:r>
          </a:p>
          <a:p>
            <a:r>
              <a:rPr lang="bn-IN" dirty="0"/>
              <a:t>৩। বাংলাদেশে কয়টি সেক্টর।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দুটি করে সেক্টরের নাম লিখে আনবে</a:t>
            </a:r>
            <a:r>
              <a:rPr lang="bn-IN" sz="4000" dirty="0"/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4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89" y="730885"/>
            <a:ext cx="10515600" cy="1325563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68812"/>
            <a:ext cx="11802794" cy="60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</a:p>
          <a:p>
            <a:r>
              <a:rPr lang="bn-IN" i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সামরিক বাহিনী 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১১ জুলাই মুক্তিবাহিনি----------গঠন করা হয়।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২৪-০১-২০২০। 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৪৫মিনিট । </a:t>
            </a:r>
          </a:p>
        </p:txBody>
      </p:sp>
    </p:spTree>
    <p:extLst>
      <p:ext uri="{BB962C8B-B14F-4D97-AF65-F5344CB8AC3E}">
        <p14:creationId xmlns:p14="http://schemas.microsoft.com/office/powerpoint/2010/main" val="27343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36799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7F575F-AFB7-4433-A53C-B2F3FEFDCA4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376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>
                <a:solidFill>
                  <a:srgbClr val="FF0000"/>
                </a:solidFill>
              </a:rPr>
              <a:t>১৪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r>
              <a:rPr lang="bn-IN" sz="3200" dirty="0">
                <a:solidFill>
                  <a:srgbClr val="FF0000"/>
                </a:solidFill>
              </a:rPr>
              <a:t>২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r>
              <a:rPr lang="bn-IN" sz="3200" dirty="0">
                <a:solidFill>
                  <a:srgbClr val="FF0000"/>
                </a:solidFill>
              </a:rPr>
              <a:t>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bn-IN" sz="3200" dirty="0">
                <a:solidFill>
                  <a:srgbClr val="FF0000"/>
                </a:solidFill>
              </a:rPr>
              <a:t>মুক্তি যুদ্ধের সাধারন মানুষের অংশ গ্রহন আত্ব ত্যাগের কথা বর্ণনা করতে পারবে।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2B88D-4612-4C8B-8E43-B2F590F4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 মিলেএকটি গান শুনি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2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43584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3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269</Words>
  <Application>Microsoft Office PowerPoint</Application>
  <PresentationFormat>Widescreen</PresentationFormat>
  <Paragraphs>42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শিক্ষক পরিচিতি </vt:lpstr>
      <vt:lpstr>পাঠ পরিচিতি </vt:lpstr>
      <vt:lpstr>    শিখনফল   </vt:lpstr>
      <vt:lpstr>PowerPoint Presentation</vt:lpstr>
      <vt:lpstr>এসো আমরা সবাই মিলেএকটি গান শুনি--- </vt:lpstr>
      <vt:lpstr>এসো আমরা সবাই মিলে কিছু ছবি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এসো আমরা সবাই মিলে একটি ভিডিও দেখি</vt:lpstr>
      <vt:lpstr>পাঠ ঘোষণাঃআজকের পাঠ হচ্ছে- মুক্তিযুদ্ধের সামরিক বাহিনি । </vt:lpstr>
      <vt:lpstr>উপস্থাপন </vt:lpstr>
      <vt:lpstr>পাঠ্য বইয়ের প্রথম অধ্যায়ের পাঠ ২ এর পৃষ্টা নং ০৪  </vt:lpstr>
      <vt:lpstr>এসো আমরা বই থেকেমুক্তিযুদ্ধের সামরিক বাহিনি সম্পর্কপড়ি</vt:lpstr>
      <vt:lpstr>PowerPoint Presentation</vt:lpstr>
      <vt:lpstr>১.মুক্তি যুদ্ধের সুচনা সম্পর্কে তোমরা আগে জেনেছো । </vt:lpstr>
      <vt:lpstr>২। মুক্তিযুদ্ধ সম্পর্কে বলবো।</vt:lpstr>
      <vt:lpstr>উঃ১৯৭১ সালে মুক্তিযুদ্ধ হয়েছিল। সে যুদ্ধে ৩০ লাখ লোক মারা যায় ।৯ মাস যুদ্ধ হয়েছিল।  </vt:lpstr>
      <vt:lpstr>৩.মুক্তিবাহিনি কি?</vt:lpstr>
      <vt:lpstr>উঃ ১৯৭১ সালে ১১ জুলাই মুক্তিবাহিনি গঠন করা হয়।</vt:lpstr>
      <vt:lpstr> ৪.মুক্তিফৌজ কি ?</vt:lpstr>
      <vt:lpstr>ত্রিশ হাজার নিয়মিত যোদ্ধাদের নিয়ে গঠিত এই বাহিনির নাম মুক্তিফৌজ।</vt:lpstr>
      <vt:lpstr>৫.মোট কয়টি সেক্টর বলতে বলব সে সম্পর্কে জানাব।</vt:lpstr>
      <vt:lpstr>উঃ বাংলাদেশে মোট ১১ টি সেক্টর। </vt:lpstr>
      <vt:lpstr>একক ভাবে পড়বে- ----এক লাইন এক লাইন করে পরবে। </vt:lpstr>
      <vt:lpstr>PowerPoint Presentation</vt:lpstr>
      <vt:lpstr>মূল্যায়ন </vt:lpstr>
      <vt:lpstr>বাড়ির কাজঃ </vt:lpstr>
      <vt:lpstr>বাড়ি থেকে দুটি করে সেক্টরের নাম লিখে আনবে। </vt:lpstr>
      <vt:lpstr>সবাইকে ধন্যবাদ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 কে ফুলের শুভেচ্ছা।</dc:title>
  <dc:creator>user</dc:creator>
  <cp:lastModifiedBy>user</cp:lastModifiedBy>
  <cp:revision>236</cp:revision>
  <dcterms:created xsi:type="dcterms:W3CDTF">2020-01-23T14:52:41Z</dcterms:created>
  <dcterms:modified xsi:type="dcterms:W3CDTF">2020-01-29T08:54:05Z</dcterms:modified>
</cp:coreProperties>
</file>