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68" r:id="rId2"/>
    <p:sldId id="280" r:id="rId3"/>
    <p:sldId id="271" r:id="rId4"/>
    <p:sldId id="281" r:id="rId5"/>
    <p:sldId id="270" r:id="rId6"/>
    <p:sldId id="286" r:id="rId7"/>
    <p:sldId id="272" r:id="rId8"/>
    <p:sldId id="273" r:id="rId9"/>
    <p:sldId id="279" r:id="rId10"/>
    <p:sldId id="274" r:id="rId11"/>
    <p:sldId id="275" r:id="rId12"/>
    <p:sldId id="283" r:id="rId13"/>
    <p:sldId id="285" r:id="rId14"/>
    <p:sldId id="282" r:id="rId15"/>
    <p:sldId id="284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78523" autoAdjust="0"/>
  </p:normalViewPr>
  <p:slideViewPr>
    <p:cSldViewPr snapToGrid="0">
      <p:cViewPr varScale="1">
        <p:scale>
          <a:sx n="52" d="100"/>
          <a:sy n="52" d="100"/>
        </p:scale>
        <p:origin x="101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DE186B-335E-4948-B19E-95ADD553B5A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B67A20-9F46-48CF-B78D-8923207109BA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বায়ু</a:t>
          </a:r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 দূষণ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CAF4D8-3D69-4CAC-81AF-7FEFEF98ED44}" type="parTrans" cxnId="{F3757BCE-F897-4C49-9FA3-DDC712E0D9A7}">
      <dgm:prSet/>
      <dgm:spPr/>
      <dgm:t>
        <a:bodyPr/>
        <a:lstStyle/>
        <a:p>
          <a:endParaRPr lang="en-US"/>
        </a:p>
      </dgm:t>
    </dgm:pt>
    <dgm:pt modelId="{A0EDD819-CD0D-426C-8BDF-87C6D2B45B84}" type="sibTrans" cxnId="{F3757BCE-F897-4C49-9FA3-DDC712E0D9A7}">
      <dgm:prSet/>
      <dgm:spPr/>
      <dgm:t>
        <a:bodyPr/>
        <a:lstStyle/>
        <a:p>
          <a:endParaRPr lang="en-US"/>
        </a:p>
      </dgm:t>
    </dgm:pt>
    <dgm:pt modelId="{17FC94F5-9DC5-4859-870F-344A5D7E5D1C}" type="pres">
      <dgm:prSet presAssocID="{56DE186B-335E-4948-B19E-95ADD553B5A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5EB39E7-57A2-44DF-9EAD-C26E39F45CFD}" type="pres">
      <dgm:prSet presAssocID="{CCB67A20-9F46-48CF-B78D-8923207109BA}" presName="centerShape" presStyleLbl="node0" presStyleIdx="0" presStyleCnt="1" custScaleX="126357" custScaleY="97206"/>
      <dgm:spPr/>
    </dgm:pt>
  </dgm:ptLst>
  <dgm:cxnLst>
    <dgm:cxn modelId="{4F089964-2573-4014-9ADB-EF6DD92342BC}" type="presOf" srcId="{56DE186B-335E-4948-B19E-95ADD553B5AE}" destId="{17FC94F5-9DC5-4859-870F-344A5D7E5D1C}" srcOrd="0" destOrd="0" presId="urn:microsoft.com/office/officeart/2005/8/layout/radial1"/>
    <dgm:cxn modelId="{87932B93-7B9A-4982-AD74-8259B4A2FA2F}" type="presOf" srcId="{CCB67A20-9F46-48CF-B78D-8923207109BA}" destId="{45EB39E7-57A2-44DF-9EAD-C26E39F45CFD}" srcOrd="0" destOrd="0" presId="urn:microsoft.com/office/officeart/2005/8/layout/radial1"/>
    <dgm:cxn modelId="{F3757BCE-F897-4C49-9FA3-DDC712E0D9A7}" srcId="{56DE186B-335E-4948-B19E-95ADD553B5AE}" destId="{CCB67A20-9F46-48CF-B78D-8923207109BA}" srcOrd="0" destOrd="0" parTransId="{1DCAF4D8-3D69-4CAC-81AF-7FEFEF98ED44}" sibTransId="{A0EDD819-CD0D-426C-8BDF-87C6D2B45B84}"/>
    <dgm:cxn modelId="{B4F39E94-E73D-410A-A701-79E40B5E061E}" type="presParOf" srcId="{17FC94F5-9DC5-4859-870F-344A5D7E5D1C}" destId="{45EB39E7-57A2-44DF-9EAD-C26E39F45CFD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B39E7-57A2-44DF-9EAD-C26E39F45CFD}">
      <dsp:nvSpPr>
        <dsp:cNvPr id="0" name=""/>
        <dsp:cNvSpPr/>
      </dsp:nvSpPr>
      <dsp:spPr>
        <a:xfrm>
          <a:off x="1770740" y="101592"/>
          <a:ext cx="8650518" cy="6654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6500" kern="1200" dirty="0">
              <a:latin typeface="NikoshBAN" panose="02000000000000000000" pitchFamily="2" charset="0"/>
              <a:cs typeface="NikoshBAN" panose="02000000000000000000" pitchFamily="2" charset="0"/>
            </a:rPr>
            <a:t>বায়ু</a:t>
          </a:r>
          <a:r>
            <a:rPr lang="bn-BD" sz="6500" kern="1200" dirty="0">
              <a:latin typeface="NikoshBAN" panose="02000000000000000000" pitchFamily="2" charset="0"/>
              <a:cs typeface="NikoshBAN" panose="02000000000000000000" pitchFamily="2" charset="0"/>
            </a:rPr>
            <a:t> দূষণ</a:t>
          </a: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37579" y="1076167"/>
        <a:ext cx="6116840" cy="4705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0749-186B-4C6D-BB5F-711EC5B8099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9CBEA-210D-4AE7-9E10-A480964DD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3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9CBEA-210D-4AE7-9E10-A480964DD2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5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C1B8-3105-4F27-9AD6-A1FA2C746B2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0879-5DEE-4D96-BD89-084BABDF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6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C1B8-3105-4F27-9AD6-A1FA2C746B2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0879-5DEE-4D96-BD89-084BABDF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4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C1B8-3105-4F27-9AD6-A1FA2C746B2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0879-5DEE-4D96-BD89-084BABDF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7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C1B8-3105-4F27-9AD6-A1FA2C746B2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0879-5DEE-4D96-BD89-084BABDF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4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C1B8-3105-4F27-9AD6-A1FA2C746B2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0879-5DEE-4D96-BD89-084BABDF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3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C1B8-3105-4F27-9AD6-A1FA2C746B2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0879-5DEE-4D96-BD89-084BABDF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6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C1B8-3105-4F27-9AD6-A1FA2C746B2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0879-5DEE-4D96-BD89-084BABDF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7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C1B8-3105-4F27-9AD6-A1FA2C746B2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0879-5DEE-4D96-BD89-084BABDF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C1B8-3105-4F27-9AD6-A1FA2C746B2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0879-5DEE-4D96-BD89-084BABDF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C1B8-3105-4F27-9AD6-A1FA2C746B2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0879-5DEE-4D96-BD89-084BABDF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0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C1B8-3105-4F27-9AD6-A1FA2C746B2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0879-5DEE-4D96-BD89-084BABDF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9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FC1B8-3105-4F27-9AD6-A1FA2C746B2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F0879-5DEE-4D96-BD89-084BABDFA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4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0"/>
            <a:ext cx="8183880" cy="45618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3030" y="5554980"/>
            <a:ext cx="9109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লাল গোলাপের শুভেচ্ছা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43182094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384" y="2364803"/>
            <a:ext cx="2597690" cy="17286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407" y="2630016"/>
            <a:ext cx="2133368" cy="1597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7879328" y="4227982"/>
            <a:ext cx="1843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ইট ভাটা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0162" y="4227982"/>
            <a:ext cx="19790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ময়লা পোরানো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3143" y="2985796"/>
            <a:ext cx="11538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পৃষ্টা -</a:t>
            </a:r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bn-BD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 -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43" y="3932467"/>
            <a:ext cx="10355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9731" y="970384"/>
            <a:ext cx="5505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i="1" dirty="0">
                <a:solidFill>
                  <a:schemeClr val="accent5"/>
                </a:solidFill>
              </a:rPr>
              <a:t>পাঠ্য বই এর</a:t>
            </a:r>
            <a:endParaRPr lang="en-US" sz="48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46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880" y="1233714"/>
            <a:ext cx="10842606" cy="562428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3526971" y="551543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002060"/>
                </a:solidFill>
              </a:rPr>
              <a:t>বই থেকে আমরা </a:t>
            </a:r>
            <a:r>
              <a:rPr lang="bn-IN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বায়ু দূষণ  </a:t>
            </a:r>
            <a:r>
              <a:rPr lang="bn-IN" sz="2800" dirty="0">
                <a:solidFill>
                  <a:srgbClr val="002060"/>
                </a:solidFill>
              </a:rPr>
              <a:t>পড়ব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92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8514" y="1117600"/>
            <a:ext cx="867954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accent1">
                    <a:lumMod val="75000"/>
                  </a:schemeClr>
                </a:solidFill>
              </a:rPr>
              <a:t>একক কাজ</a:t>
            </a:r>
          </a:p>
          <a:p>
            <a:endParaRPr lang="bn-IN" sz="4800" dirty="0"/>
          </a:p>
          <a:p>
            <a:r>
              <a:rPr lang="bn-IN" sz="3600" dirty="0"/>
              <a:t>একটি করে বায়ুদূষণের কারন বলতে বলব।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865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744" y="667658"/>
            <a:ext cx="106825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তোমার বাড়ির আশে পাশে কি ভাবে বায়ু দূষণ  হয় তা জোড়ায় লিখ।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বায়ু দূষণের ৩টি করে  কারন লিখ।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6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450" y="302420"/>
            <a:ext cx="11352550" cy="2840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১।বায়ু দূষন কী?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২।বায়ু দূষনের যে কোন একটি কারন বল।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55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5126" y="3830164"/>
            <a:ext cx="11544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দেখা </a:t>
            </a:r>
            <a:r>
              <a:rPr lang="bn-IN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bn-BD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দূষনের তিনটি কারণ লেখ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3018972" y="595086"/>
            <a:ext cx="5849257" cy="2220685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</p:txBody>
      </p:sp>
    </p:spTree>
    <p:extLst>
      <p:ext uri="{BB962C8B-B14F-4D97-AF65-F5344CB8AC3E}">
        <p14:creationId xmlns:p14="http://schemas.microsoft.com/office/powerpoint/2010/main" val="300513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3201"/>
            <a:ext cx="12192000" cy="56286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99519" y="143919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1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332410" cy="823912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332410" cy="435292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মোঃসুমন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চেরাগিদহ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সঃপ্রাঃ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57812" cy="823912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357813" cy="43529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৫ ম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বিজ্ঞান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বায়ু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দূষণ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দূষণের কারণ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--------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২৪/০১/২০২০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3776890" y="104774"/>
            <a:ext cx="4383314" cy="1325563"/>
          </a:xfrm>
          <a:prstGeom prst="horizontalScroll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975" y="1681163"/>
            <a:ext cx="2274223" cy="227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8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0815" y="2790452"/>
            <a:ext cx="1124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চলো একটি গান করি-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70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61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987" y="3534973"/>
            <a:ext cx="7956253" cy="13319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১.২.৩বায়ু দূষণের কারন বলতে পারবে।</a:t>
            </a:r>
          </a:p>
          <a:p>
            <a:pPr marL="0" indent="0">
              <a:buNone/>
            </a:pP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৫.১.২বায়ু দুষণের উদাহরন দিতে পারবে।</a:t>
            </a:r>
          </a:p>
          <a:p>
            <a:pPr marL="0" indent="0">
              <a:buNone/>
            </a:pP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540000" y="290286"/>
            <a:ext cx="5820229" cy="1578882"/>
          </a:xfrm>
          <a:prstGeom prst="horizontalScroll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শিখন</a:t>
            </a:r>
            <a:r>
              <a:rPr lang="bn-IN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ফ</a:t>
            </a:r>
            <a:r>
              <a:rPr lang="bn-BD" sz="6000" b="1" dirty="0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ল</a:t>
            </a:r>
          </a:p>
        </p:txBody>
      </p:sp>
    </p:spTree>
    <p:extLst>
      <p:ext uri="{BB962C8B-B14F-4D97-AF65-F5344CB8AC3E}">
        <p14:creationId xmlns:p14="http://schemas.microsoft.com/office/powerpoint/2010/main" val="76279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4100" y="275770"/>
            <a:ext cx="9056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একটি ভিডিও দেখি।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53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73" y="1916948"/>
            <a:ext cx="5185313" cy="26923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511" y="1514768"/>
            <a:ext cx="5406367" cy="30945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04474" y="4923831"/>
            <a:ext cx="614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তোমরা কিসের ছবি দেখতে পাচ্ছ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62465" y="5884672"/>
            <a:ext cx="3287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70C0"/>
                </a:solidFill>
              </a:rPr>
              <a:t>বায়ু দুষ</a:t>
            </a: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6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2326" y="2380343"/>
            <a:ext cx="37542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 দূষণ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2326" y="823892"/>
            <a:ext cx="7352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</a:rPr>
              <a:t>আজ আমরা জানব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52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defined Process 2"/>
          <p:cNvSpPr/>
          <p:nvPr/>
        </p:nvSpPr>
        <p:spPr>
          <a:xfrm>
            <a:off x="2032000" y="348343"/>
            <a:ext cx="6705600" cy="1436914"/>
          </a:xfrm>
          <a:prstGeom prst="flowChartPredefinedProcess">
            <a:avLst/>
          </a:prstGeom>
          <a:ln w="76200"/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38172" y="3588849"/>
            <a:ext cx="2439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বায়ু দূষণ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08" y="1973942"/>
            <a:ext cx="3848778" cy="39376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508" y="1973943"/>
            <a:ext cx="4677521" cy="393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165</Words>
  <Application>Microsoft Office PowerPoint</Application>
  <PresentationFormat>Widescreen</PresentationFormat>
  <Paragraphs>46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253</cp:revision>
  <dcterms:created xsi:type="dcterms:W3CDTF">2019-04-02T03:56:36Z</dcterms:created>
  <dcterms:modified xsi:type="dcterms:W3CDTF">2020-01-29T09:12:31Z</dcterms:modified>
</cp:coreProperties>
</file>