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62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2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98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5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2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72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2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22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625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9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1E71C-815F-4566-8433-40197BA464D5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22995-EC1D-4D0A-AA23-9C741C6D9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6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95" y="347431"/>
            <a:ext cx="7173636" cy="4804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74328" y="4873122"/>
            <a:ext cx="843431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002060"/>
                </a:solidFill>
              </a:rPr>
              <a:t>     </a:t>
            </a:r>
            <a:r>
              <a:rPr lang="en-US" sz="11500" dirty="0" err="1" smtClean="0">
                <a:solidFill>
                  <a:srgbClr val="002060"/>
                </a:solidFill>
              </a:rPr>
              <a:t>স্বাগতম</a:t>
            </a:r>
            <a:r>
              <a:rPr lang="en-US" sz="11500" dirty="0" smtClean="0">
                <a:solidFill>
                  <a:srgbClr val="002060"/>
                </a:solidFill>
              </a:rPr>
              <a:t> </a:t>
            </a:r>
            <a:endParaRPr lang="en-US" sz="11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044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78" y="123478"/>
            <a:ext cx="1306413" cy="12607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908" y="76390"/>
            <a:ext cx="1350385" cy="13549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9384" y="170567"/>
            <a:ext cx="1306413" cy="126076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8664" y="164850"/>
            <a:ext cx="1306413" cy="126076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5797" y="170567"/>
            <a:ext cx="1306413" cy="12607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0437" y="170566"/>
            <a:ext cx="1306413" cy="126076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117" y="176282"/>
            <a:ext cx="1306413" cy="126076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689" y="2308472"/>
            <a:ext cx="1306413" cy="12607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072" y="2318018"/>
            <a:ext cx="1306413" cy="1260763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2370" y="2318018"/>
            <a:ext cx="1306413" cy="126076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114" y="2340306"/>
            <a:ext cx="1306413" cy="126076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253" y="2340307"/>
            <a:ext cx="1306413" cy="126076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666" y="2318018"/>
            <a:ext cx="1306413" cy="126076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5079" y="2318019"/>
            <a:ext cx="1306413" cy="1260763"/>
          </a:xfrm>
          <a:prstGeom prst="rect">
            <a:avLst/>
          </a:prstGeom>
        </p:spPr>
      </p:pic>
      <p:sp>
        <p:nvSpPr>
          <p:cNvPr id="25" name="Down Arrow 24"/>
          <p:cNvSpPr/>
          <p:nvPr/>
        </p:nvSpPr>
        <p:spPr>
          <a:xfrm rot="19510318">
            <a:off x="1550682" y="1414606"/>
            <a:ext cx="1141256" cy="920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 rot="2083736">
            <a:off x="7394170" y="1403462"/>
            <a:ext cx="1141256" cy="9201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Plus 27"/>
          <p:cNvSpPr/>
          <p:nvPr/>
        </p:nvSpPr>
        <p:spPr>
          <a:xfrm>
            <a:off x="4108762" y="4821382"/>
            <a:ext cx="1180021" cy="121908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Equal 29"/>
          <p:cNvSpPr/>
          <p:nvPr/>
        </p:nvSpPr>
        <p:spPr>
          <a:xfrm>
            <a:off x="7075459" y="5043055"/>
            <a:ext cx="957658" cy="73203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61072" y="4821382"/>
            <a:ext cx="1542652" cy="123963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439384" y="4821382"/>
            <a:ext cx="1431037" cy="1219083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160327" y="4821382"/>
            <a:ext cx="1520243" cy="118383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5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8" grpId="0" animBg="1"/>
      <p:bldP spid="30" grpId="0" animBg="1"/>
      <p:bldP spid="32" grpId="0" animBg="1"/>
      <p:bldP spid="33" grpId="0" animBg="1"/>
      <p:bldP spid="3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82" y="318653"/>
            <a:ext cx="1866899" cy="14408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660" y="1623361"/>
            <a:ext cx="1562966" cy="1202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08" y="1623361"/>
            <a:ext cx="1562966" cy="120231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34" y="1623361"/>
            <a:ext cx="1562966" cy="12023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08" y="318654"/>
            <a:ext cx="1562966" cy="120231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34" y="324065"/>
            <a:ext cx="1562966" cy="12023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660" y="318654"/>
            <a:ext cx="1562966" cy="12023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383" y="3643745"/>
            <a:ext cx="1562966" cy="12023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530" y="3643745"/>
            <a:ext cx="1562966" cy="120231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956" y="3643745"/>
            <a:ext cx="1562966" cy="12023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3382" y="3643745"/>
            <a:ext cx="1562966" cy="120231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1808" y="3643745"/>
            <a:ext cx="1562966" cy="12023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0234" y="3643745"/>
            <a:ext cx="1562966" cy="120231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8660" y="3643745"/>
            <a:ext cx="1562966" cy="1202314"/>
          </a:xfrm>
          <a:prstGeom prst="rect">
            <a:avLst/>
          </a:prstGeom>
        </p:spPr>
      </p:pic>
      <p:sp>
        <p:nvSpPr>
          <p:cNvPr id="18" name="Down Arrow 17"/>
          <p:cNvSpPr/>
          <p:nvPr/>
        </p:nvSpPr>
        <p:spPr>
          <a:xfrm>
            <a:off x="623455" y="1884218"/>
            <a:ext cx="789709" cy="10529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Right Arrow 18"/>
          <p:cNvSpPr/>
          <p:nvPr/>
        </p:nvSpPr>
        <p:spPr>
          <a:xfrm>
            <a:off x="5943600" y="1623361"/>
            <a:ext cx="1080655" cy="2020384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63683" y="5386384"/>
            <a:ext cx="1201879" cy="99752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15491" y="5386385"/>
            <a:ext cx="1259465" cy="9975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Plus 21"/>
          <p:cNvSpPr/>
          <p:nvPr/>
        </p:nvSpPr>
        <p:spPr>
          <a:xfrm>
            <a:off x="1762127" y="5386384"/>
            <a:ext cx="773256" cy="997527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Equal 22"/>
          <p:cNvSpPr/>
          <p:nvPr/>
        </p:nvSpPr>
        <p:spPr>
          <a:xfrm>
            <a:off x="4512685" y="5386384"/>
            <a:ext cx="1025237" cy="81438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43600" y="5386385"/>
            <a:ext cx="1259465" cy="99752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4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3236" y="190066"/>
            <a:ext cx="4281055" cy="34082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6" y="262802"/>
            <a:ext cx="1993940" cy="10338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36" y="1402772"/>
            <a:ext cx="1993940" cy="103389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066" y="2493817"/>
            <a:ext cx="1993940" cy="10338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036" y="280553"/>
            <a:ext cx="1993940" cy="10338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744" y="1385021"/>
            <a:ext cx="1993940" cy="103389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776" y="2645786"/>
            <a:ext cx="1993940" cy="1033895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263236" y="3917373"/>
            <a:ext cx="4281055" cy="11862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776" y="262801"/>
            <a:ext cx="1993940" cy="103389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606" y="2645786"/>
            <a:ext cx="1993940" cy="10338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606" y="262800"/>
            <a:ext cx="1993940" cy="103389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606" y="3801772"/>
            <a:ext cx="1993940" cy="103389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606" y="1454293"/>
            <a:ext cx="1993940" cy="103389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9464" y="1454293"/>
            <a:ext cx="1993940" cy="103389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7506" y="4010020"/>
            <a:ext cx="1993940" cy="103389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66" y="3986641"/>
            <a:ext cx="1993940" cy="1033895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525491" y="280553"/>
            <a:ext cx="4696691" cy="473998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20769430">
            <a:off x="4704572" y="3727394"/>
            <a:ext cx="1377285" cy="51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820239">
            <a:off x="4704570" y="1055973"/>
            <a:ext cx="1377285" cy="5169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925781" y="5417127"/>
            <a:ext cx="1108363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84849" y="5417127"/>
            <a:ext cx="1108363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Plus 24"/>
          <p:cNvSpPr/>
          <p:nvPr/>
        </p:nvSpPr>
        <p:spPr>
          <a:xfrm>
            <a:off x="3214255" y="5417127"/>
            <a:ext cx="852663" cy="11083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Equal 25"/>
          <p:cNvSpPr/>
          <p:nvPr/>
        </p:nvSpPr>
        <p:spPr>
          <a:xfrm>
            <a:off x="5846618" y="5427517"/>
            <a:ext cx="1357745" cy="94210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49222" y="5344389"/>
            <a:ext cx="1108363" cy="11083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53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61856" y="568036"/>
            <a:ext cx="4488871" cy="27596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653975"/>
            <a:ext cx="1343888" cy="79793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000" y="653975"/>
            <a:ext cx="1343888" cy="79793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23" y="653974"/>
            <a:ext cx="1343888" cy="79793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1542069"/>
            <a:ext cx="1343888" cy="79793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6000" y="1542069"/>
            <a:ext cx="1343888" cy="7979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937" y="1557329"/>
            <a:ext cx="1343888" cy="7979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199" y="2429947"/>
            <a:ext cx="1343888" cy="797933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8672945" y="568036"/>
            <a:ext cx="3297382" cy="36991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003" y="601159"/>
            <a:ext cx="1343888" cy="7979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177" y="588605"/>
            <a:ext cx="1343888" cy="797933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003" y="1510138"/>
            <a:ext cx="1343888" cy="797933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177" y="1510139"/>
            <a:ext cx="1343888" cy="7979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2049" y="2438396"/>
            <a:ext cx="1343888" cy="797933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177" y="2435349"/>
            <a:ext cx="1343888" cy="79793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4760" y="3360559"/>
            <a:ext cx="1343888" cy="797933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7826013" y="1501903"/>
            <a:ext cx="725704" cy="609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08296" y="4973780"/>
            <a:ext cx="1801091" cy="1399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645454" y="4973781"/>
            <a:ext cx="1801091" cy="1399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696062" y="4973781"/>
            <a:ext cx="1801091" cy="1399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Plus 33"/>
          <p:cNvSpPr/>
          <p:nvPr/>
        </p:nvSpPr>
        <p:spPr>
          <a:xfrm>
            <a:off x="2493818" y="5098469"/>
            <a:ext cx="1011383" cy="1149929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Equal 34"/>
          <p:cNvSpPr/>
          <p:nvPr/>
        </p:nvSpPr>
        <p:spPr>
          <a:xfrm>
            <a:off x="5629666" y="5153891"/>
            <a:ext cx="883275" cy="10945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318655" y="568036"/>
            <a:ext cx="2175163" cy="279252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শূন্য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083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4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8067" y="643423"/>
            <a:ext cx="4568619" cy="1719697"/>
            <a:chOff x="183694" y="635576"/>
            <a:chExt cx="4568619" cy="1719697"/>
          </a:xfrm>
        </p:grpSpPr>
        <p:sp>
          <p:nvSpPr>
            <p:cNvPr id="5" name="Rectangle 4"/>
            <p:cNvSpPr/>
            <p:nvPr/>
          </p:nvSpPr>
          <p:spPr>
            <a:xfrm>
              <a:off x="183694" y="635576"/>
              <a:ext cx="4563092" cy="171969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6804" y="704627"/>
              <a:ext cx="1475509" cy="1475509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7486" y="680602"/>
              <a:ext cx="1475509" cy="147550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435" y="704627"/>
              <a:ext cx="1475509" cy="1475509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6016333" y="578426"/>
            <a:ext cx="5857011" cy="1776847"/>
            <a:chOff x="6016333" y="578426"/>
            <a:chExt cx="5857011" cy="177684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11490" y="587030"/>
              <a:ext cx="1475509" cy="1475509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4372" y="578426"/>
              <a:ext cx="1475509" cy="147550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3522" y="623454"/>
              <a:ext cx="1475509" cy="1475509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16334" y="635576"/>
              <a:ext cx="1475509" cy="147550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6016333" y="623454"/>
              <a:ext cx="5857011" cy="173181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255435" y="3294783"/>
            <a:ext cx="11614445" cy="176125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378120">
            <a:off x="8080262" y="2425709"/>
            <a:ext cx="484632" cy="806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717374">
            <a:off x="3190145" y="2467495"/>
            <a:ext cx="484632" cy="8064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657221" y="5385952"/>
            <a:ext cx="1579419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32461" y="5385952"/>
            <a:ext cx="1579419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561857" y="5385952"/>
            <a:ext cx="1579419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2372160" y="5471623"/>
            <a:ext cx="830835" cy="10321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qual 19"/>
          <p:cNvSpPr/>
          <p:nvPr/>
        </p:nvSpPr>
        <p:spPr>
          <a:xfrm>
            <a:off x="5307156" y="5471623"/>
            <a:ext cx="900545" cy="103216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80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0002" y="568864"/>
            <a:ext cx="2456583" cy="1511743"/>
          </a:xfrm>
          <a:prstGeom prst="rect">
            <a:avLst/>
          </a:prstGeom>
        </p:spPr>
      </p:pic>
      <p:grpSp>
        <p:nvGrpSpPr>
          <p:cNvPr id="2" name="Group 1"/>
          <p:cNvGrpSpPr/>
          <p:nvPr/>
        </p:nvGrpSpPr>
        <p:grpSpPr>
          <a:xfrm>
            <a:off x="793822" y="235535"/>
            <a:ext cx="4668982" cy="2105889"/>
            <a:chOff x="858982" y="235532"/>
            <a:chExt cx="4668982" cy="2105889"/>
          </a:xfrm>
        </p:grpSpPr>
        <p:sp>
          <p:nvSpPr>
            <p:cNvPr id="5" name="Rectangle 4"/>
            <p:cNvSpPr/>
            <p:nvPr/>
          </p:nvSpPr>
          <p:spPr>
            <a:xfrm>
              <a:off x="858982" y="235532"/>
              <a:ext cx="4668982" cy="210588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347" y="1363349"/>
              <a:ext cx="1459057" cy="897881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2732" y="1357753"/>
              <a:ext cx="1459057" cy="897881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329" y="1357750"/>
              <a:ext cx="1459057" cy="89788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85348" y="370865"/>
              <a:ext cx="1459057" cy="89788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42733" y="370865"/>
              <a:ext cx="1459057" cy="89788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329" y="354078"/>
              <a:ext cx="1459057" cy="897881"/>
            </a:xfrm>
            <a:prstGeom prst="rect">
              <a:avLst/>
            </a:prstGeom>
          </p:spPr>
        </p:pic>
      </p:grpSp>
      <p:sp>
        <p:nvSpPr>
          <p:cNvPr id="12" name="Rectangle 11"/>
          <p:cNvSpPr/>
          <p:nvPr/>
        </p:nvSpPr>
        <p:spPr>
          <a:xfrm>
            <a:off x="7853388" y="235535"/>
            <a:ext cx="3029813" cy="210588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21329" y="3389047"/>
            <a:ext cx="10058398" cy="164917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20127285">
            <a:off x="3038844" y="2419925"/>
            <a:ext cx="978479" cy="9457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952560">
            <a:off x="8027631" y="2473807"/>
            <a:ext cx="978479" cy="933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25236" y="5361709"/>
            <a:ext cx="1704109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374369" y="5361709"/>
            <a:ext cx="1704109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645692" y="5285509"/>
            <a:ext cx="1704109" cy="1316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lus 18"/>
          <p:cNvSpPr/>
          <p:nvPr/>
        </p:nvSpPr>
        <p:spPr>
          <a:xfrm>
            <a:off x="2995841" y="5410200"/>
            <a:ext cx="1172444" cy="131618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Equal 19"/>
          <p:cNvSpPr/>
          <p:nvPr/>
        </p:nvSpPr>
        <p:spPr>
          <a:xfrm>
            <a:off x="6551059" y="5417127"/>
            <a:ext cx="1302327" cy="116378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6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4900884" y="440642"/>
            <a:ext cx="2438350" cy="24799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598882" y="440642"/>
            <a:ext cx="3285693" cy="2479964"/>
            <a:chOff x="191797" y="304800"/>
            <a:chExt cx="3758914" cy="2687782"/>
          </a:xfrm>
        </p:grpSpPr>
        <p:sp>
          <p:nvSpPr>
            <p:cNvPr id="5" name="Rectangle 4"/>
            <p:cNvSpPr/>
            <p:nvPr/>
          </p:nvSpPr>
          <p:spPr>
            <a:xfrm>
              <a:off x="191797" y="304800"/>
              <a:ext cx="3758914" cy="2687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9037" y="400947"/>
              <a:ext cx="1302779" cy="135607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47546" y="400947"/>
              <a:ext cx="1302779" cy="1356074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2909" y="1636508"/>
              <a:ext cx="1302779" cy="1356074"/>
            </a:xfrm>
            <a:prstGeom prst="rect">
              <a:avLst/>
            </a:prstGeom>
          </p:spPr>
        </p:pic>
      </p:grpSp>
      <p:grpSp>
        <p:nvGrpSpPr>
          <p:cNvPr id="3" name="Group 2"/>
          <p:cNvGrpSpPr/>
          <p:nvPr/>
        </p:nvGrpSpPr>
        <p:grpSpPr>
          <a:xfrm>
            <a:off x="8243455" y="304800"/>
            <a:ext cx="3048000" cy="2687782"/>
            <a:chOff x="8243455" y="304800"/>
            <a:chExt cx="3048000" cy="2687782"/>
          </a:xfrm>
        </p:grpSpPr>
        <p:sp>
          <p:nvSpPr>
            <p:cNvPr id="18" name="Rectangle 17"/>
            <p:cNvSpPr/>
            <p:nvPr/>
          </p:nvSpPr>
          <p:spPr>
            <a:xfrm>
              <a:off x="8243455" y="304800"/>
              <a:ext cx="3048000" cy="268778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9764" y="2034310"/>
              <a:ext cx="920611" cy="958272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276073" y="2034310"/>
              <a:ext cx="920611" cy="958272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92427" y="1962334"/>
              <a:ext cx="920611" cy="958272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5241" y="1176962"/>
              <a:ext cx="920611" cy="958272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75067" y="319613"/>
              <a:ext cx="920611" cy="958272"/>
            </a:xfrm>
            <a:prstGeom prst="rect">
              <a:avLst/>
            </a:prstGeom>
          </p:spPr>
        </p:pic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81140" y="319613"/>
              <a:ext cx="920611" cy="958272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9763" y="319613"/>
              <a:ext cx="920611" cy="958272"/>
            </a:xfrm>
            <a:prstGeom prst="rect">
              <a:avLst/>
            </a:prstGeom>
          </p:spPr>
        </p:pic>
      </p:grpSp>
      <p:sp>
        <p:nvSpPr>
          <p:cNvPr id="26" name="Plus 25"/>
          <p:cNvSpPr/>
          <p:nvPr/>
        </p:nvSpPr>
        <p:spPr>
          <a:xfrm>
            <a:off x="4014796" y="1067716"/>
            <a:ext cx="740131" cy="113758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Equal 26"/>
          <p:cNvSpPr/>
          <p:nvPr/>
        </p:nvSpPr>
        <p:spPr>
          <a:xfrm>
            <a:off x="7402424" y="1176962"/>
            <a:ext cx="737755" cy="102833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202909" y="4495800"/>
            <a:ext cx="2010191" cy="14097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854931" y="4495800"/>
            <a:ext cx="2010191" cy="14097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506953" y="4495800"/>
            <a:ext cx="2010191" cy="1409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Plus 30"/>
          <p:cNvSpPr/>
          <p:nvPr/>
        </p:nvSpPr>
        <p:spPr>
          <a:xfrm>
            <a:off x="3580645" y="4631858"/>
            <a:ext cx="740131" cy="113758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Equal 3"/>
          <p:cNvSpPr/>
          <p:nvPr/>
        </p:nvSpPr>
        <p:spPr>
          <a:xfrm>
            <a:off x="7218218" y="4738255"/>
            <a:ext cx="1074209" cy="1031186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8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26" grpId="0" animBg="1"/>
      <p:bldP spid="27" grpId="0" animBg="1"/>
      <p:bldP spid="28" grpId="0" animBg="1"/>
      <p:bldP spid="29" grpId="0" animBg="1"/>
      <p:bldP spid="29" grpId="1" animBg="1"/>
      <p:bldP spid="30" grpId="0" animBg="1"/>
      <p:bldP spid="31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tical Scroll 3"/>
          <p:cNvSpPr/>
          <p:nvPr/>
        </p:nvSpPr>
        <p:spPr>
          <a:xfrm>
            <a:off x="3937000" y="767773"/>
            <a:ext cx="3416300" cy="1612900"/>
          </a:xfrm>
          <a:prstGeom prst="verticalScroll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বইয়ে কী আছে দেখবো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3187700" y="3441700"/>
            <a:ext cx="4914900" cy="1866900"/>
          </a:xfrm>
          <a:prstGeom prst="horizontalScroll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বইয়ের ৩২ পৃষ্ঠা খোল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9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066" y="3158836"/>
            <a:ext cx="8956894" cy="2438399"/>
          </a:xfrm>
          <a:prstGeom prst="rect">
            <a:avLst/>
          </a:prstGeom>
        </p:spPr>
      </p:pic>
      <p:sp>
        <p:nvSpPr>
          <p:cNvPr id="6" name="Rounded Rectangular Callout 5"/>
          <p:cNvSpPr/>
          <p:nvPr/>
        </p:nvSpPr>
        <p:spPr>
          <a:xfrm>
            <a:off x="2909455" y="277091"/>
            <a:ext cx="4912116" cy="1648690"/>
          </a:xfrm>
          <a:prstGeom prst="wedgeRoundRect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খালি ঘরে কোন সংখ্যা হবে?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215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159" y="3241965"/>
            <a:ext cx="10016322" cy="2900002"/>
          </a:xfrm>
          <a:prstGeom prst="rect">
            <a:avLst/>
          </a:prstGeom>
        </p:spPr>
      </p:pic>
      <p:sp>
        <p:nvSpPr>
          <p:cNvPr id="3" name="Flowchart: Punched Tape 2"/>
          <p:cNvSpPr/>
          <p:nvPr/>
        </p:nvSpPr>
        <p:spPr>
          <a:xfrm>
            <a:off x="1884219" y="1052946"/>
            <a:ext cx="7010400" cy="188421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আর কোন কোন সংখ্যার যোগফল ৭ হবে?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Magnetic Disk 3"/>
          <p:cNvSpPr/>
          <p:nvPr/>
        </p:nvSpPr>
        <p:spPr>
          <a:xfrm>
            <a:off x="1884219" y="235527"/>
            <a:ext cx="3629891" cy="817419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0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447896" y="1644564"/>
            <a:ext cx="2854035" cy="9773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দিয়মনি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ত্রিপুরা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Can 1"/>
          <p:cNvSpPr/>
          <p:nvPr/>
        </p:nvSpPr>
        <p:spPr>
          <a:xfrm>
            <a:off x="4447896" y="216192"/>
            <a:ext cx="2812472" cy="88669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88648" y="3163643"/>
            <a:ext cx="7187616" cy="7313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আলীকদম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719462" y="3944052"/>
            <a:ext cx="4310902" cy="806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আলীকদম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বান্দরবান।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8693" y="2517312"/>
            <a:ext cx="4012443" cy="64633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</a:rPr>
              <a:t>সহকারি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শিক্ষক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3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  <p:bldP spid="11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09" y="736700"/>
            <a:ext cx="5816220" cy="5301013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9" t="25652" r="27652" b="30000"/>
          <a:stretch/>
        </p:blipFill>
        <p:spPr>
          <a:xfrm>
            <a:off x="4293357" y="4495517"/>
            <a:ext cx="2606723" cy="139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761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n 2"/>
          <p:cNvSpPr/>
          <p:nvPr/>
        </p:nvSpPr>
        <p:spPr>
          <a:xfrm>
            <a:off x="3034146" y="1385455"/>
            <a:ext cx="5735782" cy="4876800"/>
          </a:xfrm>
          <a:prstGeom prst="ca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প্রথম</a:t>
            </a:r>
            <a:r>
              <a:rPr lang="en-US" sz="4000" dirty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গণিত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        বিভিন্ন ধরনের যোগ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আগস্ট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২০১৮</a:t>
            </a:r>
          </a:p>
          <a:p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40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en-US" sz="4000" dirty="0" err="1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lowchart: Decision 3"/>
          <p:cNvSpPr/>
          <p:nvPr/>
        </p:nvSpPr>
        <p:spPr>
          <a:xfrm>
            <a:off x="3827577" y="245659"/>
            <a:ext cx="4148920" cy="1945117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পাঠ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পরিচিতি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6396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914400" y="457200"/>
            <a:ext cx="2078181" cy="1143000"/>
          </a:xfrm>
          <a:prstGeom prst="vertic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57745" y="1745673"/>
            <a:ext cx="10002982" cy="3990109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৯.৩.১ সংখ্যা বিনিময় করে উপকরণের সাহায্যে যোগ করতে পারবে।</a:t>
            </a: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৯.৩.১ সংখ্যা বিনিময়ে যোগফল কত হয় তা বলতে ও লিখতে পারবে।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8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Direct Access Storage 1"/>
          <p:cNvSpPr/>
          <p:nvPr/>
        </p:nvSpPr>
        <p:spPr>
          <a:xfrm>
            <a:off x="2489892" y="878785"/>
            <a:ext cx="7786871" cy="1801090"/>
          </a:xfrm>
          <a:prstGeom prst="flowChartMagneticDrum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এসো আমরা ছবি দেখি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594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340" y="986221"/>
            <a:ext cx="5058481" cy="27721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930" y="5304312"/>
            <a:ext cx="1133633" cy="733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2976" y="5247833"/>
            <a:ext cx="1171739" cy="7811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02873" y="264183"/>
            <a:ext cx="7355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শহিদ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মিনারে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endParaRPr lang="en-US" sz="40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5468" y="1394397"/>
            <a:ext cx="36336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1" y="1394397"/>
            <a:ext cx="3338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26504" y="2594806"/>
            <a:ext cx="5070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দুইজনে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কতগুলো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r>
              <a:rPr lang="en-US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Equal 10"/>
          <p:cNvSpPr/>
          <p:nvPr/>
        </p:nvSpPr>
        <p:spPr>
          <a:xfrm>
            <a:off x="4753432" y="5475785"/>
            <a:ext cx="568036" cy="3905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Plus 11"/>
          <p:cNvSpPr/>
          <p:nvPr/>
        </p:nvSpPr>
        <p:spPr>
          <a:xfrm>
            <a:off x="1991986" y="5373558"/>
            <a:ext cx="623454" cy="58047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5712831" y="5247833"/>
            <a:ext cx="2010990" cy="831925"/>
            <a:chOff x="5683135" y="5652655"/>
            <a:chExt cx="1871570" cy="781159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3135" y="5652655"/>
              <a:ext cx="925484" cy="78115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0432" y="5652655"/>
              <a:ext cx="1064273" cy="781159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300290" y="4094452"/>
            <a:ext cx="2413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শিমুল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18446" y="4094452"/>
            <a:ext cx="2039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ইমা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29524" y="4094452"/>
            <a:ext cx="2535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দুইজনে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এনেছে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936747" y="4713838"/>
            <a:ext cx="322118" cy="47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3695774" y="4700143"/>
            <a:ext cx="322118" cy="47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6520659" y="4700143"/>
            <a:ext cx="322118" cy="4762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98930" y="6079758"/>
            <a:ext cx="80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02617" y="6133872"/>
            <a:ext cx="786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24407" y="6103775"/>
            <a:ext cx="11336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768167" y="4954359"/>
            <a:ext cx="80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558609" y="4930526"/>
            <a:ext cx="80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8587510" y="4943927"/>
            <a:ext cx="8003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Plus 29"/>
          <p:cNvSpPr/>
          <p:nvPr/>
        </p:nvSpPr>
        <p:spPr>
          <a:xfrm>
            <a:off x="9387889" y="5176352"/>
            <a:ext cx="273996" cy="299433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Equal 30"/>
          <p:cNvSpPr/>
          <p:nvPr/>
        </p:nvSpPr>
        <p:spPr>
          <a:xfrm>
            <a:off x="10474036" y="5190047"/>
            <a:ext cx="294131" cy="285738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2" name="5-Point Star 31"/>
          <p:cNvSpPr/>
          <p:nvPr/>
        </p:nvSpPr>
        <p:spPr>
          <a:xfrm>
            <a:off x="150970" y="1556180"/>
            <a:ext cx="298640" cy="3843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5-Point Star 32"/>
          <p:cNvSpPr/>
          <p:nvPr/>
        </p:nvSpPr>
        <p:spPr>
          <a:xfrm>
            <a:off x="7964906" y="1511457"/>
            <a:ext cx="298640" cy="384319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 animBg="1"/>
      <p:bldP spid="12" grpId="0" animBg="1"/>
      <p:bldP spid="16" grpId="0"/>
      <p:bldP spid="17" grpId="0"/>
      <p:bldP spid="18" grpId="0"/>
      <p:bldP spid="19" grpId="0" animBg="1"/>
      <p:bldP spid="20" grpId="0" animBg="1"/>
      <p:bldP spid="21" grpId="0" animBg="1"/>
      <p:bldP spid="24" grpId="0"/>
      <p:bldP spid="25" grpId="0"/>
      <p:bldP spid="26" grpId="0"/>
      <p:bldP spid="27" grpId="0"/>
      <p:bldP spid="28" grpId="0"/>
      <p:bldP spid="29" grpId="0"/>
      <p:bldP spid="30" grpId="0" animBg="1"/>
      <p:bldP spid="31" grpId="0" animBg="1"/>
      <p:bldP spid="32" grpId="0" animBg="1"/>
      <p:bldP spid="32" grpId="1" animBg="1"/>
      <p:bldP spid="33" grpId="0" animBg="1"/>
      <p:bldP spid="3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736" y="2031642"/>
            <a:ext cx="2619375" cy="174307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241124" y="1163600"/>
            <a:ext cx="2536188" cy="2988105"/>
            <a:chOff x="819149" y="975446"/>
            <a:chExt cx="2660072" cy="332509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2734" y="2471737"/>
              <a:ext cx="2376487" cy="1828800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9149" y="975446"/>
              <a:ext cx="2505075" cy="1828800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/>
        </p:nvGrpSpPr>
        <p:grpSpPr>
          <a:xfrm>
            <a:off x="7801840" y="1467062"/>
            <a:ext cx="4237761" cy="2823437"/>
            <a:chOff x="7247657" y="554182"/>
            <a:chExt cx="4694960" cy="2895600"/>
          </a:xfrm>
        </p:grpSpPr>
        <p:grpSp>
          <p:nvGrpSpPr>
            <p:cNvPr id="8" name="Group 7"/>
            <p:cNvGrpSpPr/>
            <p:nvPr/>
          </p:nvGrpSpPr>
          <p:grpSpPr>
            <a:xfrm>
              <a:off x="7247657" y="554182"/>
              <a:ext cx="2660072" cy="2895600"/>
              <a:chOff x="819149" y="975446"/>
              <a:chExt cx="2660072" cy="3325091"/>
            </a:xfrm>
          </p:grpSpPr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2734" y="2471737"/>
                <a:ext cx="2376487" cy="1828800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19149" y="975446"/>
                <a:ext cx="2505075" cy="1828800"/>
              </a:xfrm>
              <a:prstGeom prst="rect">
                <a:avLst/>
              </a:prstGeom>
            </p:spPr>
          </p:pic>
        </p:grp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62654" y="948690"/>
              <a:ext cx="2479963" cy="1743075"/>
            </a:xfrm>
            <a:prstGeom prst="rect">
              <a:avLst/>
            </a:prstGeom>
          </p:spPr>
        </p:pic>
      </p:grpSp>
      <p:sp>
        <p:nvSpPr>
          <p:cNvPr id="13" name="Down Arrow 12"/>
          <p:cNvSpPr/>
          <p:nvPr/>
        </p:nvSpPr>
        <p:spPr>
          <a:xfrm>
            <a:off x="1150358" y="4348808"/>
            <a:ext cx="845128" cy="113759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4108069" y="4100945"/>
            <a:ext cx="845128" cy="1385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054328" y="5683502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58666" y="5683503"/>
            <a:ext cx="994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97504" y="5683503"/>
            <a:ext cx="994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9130340" y="4463969"/>
            <a:ext cx="845128" cy="1219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8932404" y="455714"/>
            <a:ext cx="2145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1311" y="246145"/>
            <a:ext cx="1427018" cy="81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কয়টি?</a:t>
            </a:r>
            <a:endParaRPr lang="en-US" sz="4000" dirty="0"/>
          </a:p>
        </p:txBody>
      </p:sp>
      <p:sp>
        <p:nvSpPr>
          <p:cNvPr id="23" name="Rectangle 22"/>
          <p:cNvSpPr/>
          <p:nvPr/>
        </p:nvSpPr>
        <p:spPr>
          <a:xfrm>
            <a:off x="4108069" y="258345"/>
            <a:ext cx="1427018" cy="8189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কয়টি?</a:t>
            </a:r>
            <a:endParaRPr lang="en-US" sz="4000" dirty="0"/>
          </a:p>
        </p:txBody>
      </p:sp>
      <p:sp>
        <p:nvSpPr>
          <p:cNvPr id="24" name="Rectangle 23"/>
          <p:cNvSpPr/>
          <p:nvPr/>
        </p:nvSpPr>
        <p:spPr>
          <a:xfrm>
            <a:off x="8635288" y="258345"/>
            <a:ext cx="2285082" cy="9052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মোট কয়টি?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23306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6" grpId="0"/>
      <p:bldP spid="17" grpId="0"/>
      <p:bldP spid="18" grpId="0"/>
      <p:bldP spid="19" grpId="0" animBg="1"/>
      <p:bldP spid="19" grpId="1" animBg="1"/>
      <p:bldP spid="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46364" y="1025236"/>
            <a:ext cx="3893127" cy="3228109"/>
          </a:xfrm>
          <a:prstGeom prst="verticalScroll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4000" dirty="0"/>
          </a:p>
        </p:txBody>
      </p:sp>
      <p:sp>
        <p:nvSpPr>
          <p:cNvPr id="3" name="Horizontal Scroll 2"/>
          <p:cNvSpPr/>
          <p:nvPr/>
        </p:nvSpPr>
        <p:spPr>
          <a:xfrm>
            <a:off x="3796147" y="914401"/>
            <a:ext cx="6844144" cy="333894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সংখ্যার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যোগ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৭ হবে?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28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/>
          <p:cNvSpPr/>
          <p:nvPr/>
        </p:nvSpPr>
        <p:spPr>
          <a:xfrm>
            <a:off x="609600" y="422564"/>
            <a:ext cx="1219200" cy="74814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39636" y="1367809"/>
            <a:ext cx="6913418" cy="9767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কাঠি নিয়ে বিভিন্নভাবে যোগ করে দেখাবো।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39636" y="2638637"/>
            <a:ext cx="6913418" cy="128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নিয়ে বিভিন্নভাবে যোগ করে দেখাবো।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39636" y="4510958"/>
            <a:ext cx="6913418" cy="164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দুজন শিক্ষার্থীকে সামনে ডেকে তাদের হাতে কাঠি  দিয়ে বিভিন্নভাবে যোগ করে দেখাবো।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91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2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176</Words>
  <Application>Microsoft Office PowerPoint</Application>
  <PresentationFormat>Widescreen</PresentationFormat>
  <Paragraphs>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ismail - [2010]</cp:lastModifiedBy>
  <cp:revision>140</cp:revision>
  <dcterms:created xsi:type="dcterms:W3CDTF">2018-08-06T16:05:54Z</dcterms:created>
  <dcterms:modified xsi:type="dcterms:W3CDTF">2020-01-29T06:46:13Z</dcterms:modified>
</cp:coreProperties>
</file>