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59" r:id="rId5"/>
    <p:sldId id="261" r:id="rId6"/>
    <p:sldId id="262" r:id="rId7"/>
    <p:sldId id="263" r:id="rId8"/>
    <p:sldId id="274" r:id="rId9"/>
    <p:sldId id="275" r:id="rId10"/>
    <p:sldId id="264" r:id="rId11"/>
    <p:sldId id="268" r:id="rId12"/>
    <p:sldId id="270" r:id="rId13"/>
    <p:sldId id="265" r:id="rId14"/>
    <p:sldId id="266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896B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9842-35F3-44FC-8229-AD849404B26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E3D0-9EAB-479E-8090-74DE1A4B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5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9842-35F3-44FC-8229-AD849404B26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E3D0-9EAB-479E-8090-74DE1A4B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9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9842-35F3-44FC-8229-AD849404B26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E3D0-9EAB-479E-8090-74DE1A4B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9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9842-35F3-44FC-8229-AD849404B26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E3D0-9EAB-479E-8090-74DE1A4B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1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9842-35F3-44FC-8229-AD849404B26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E3D0-9EAB-479E-8090-74DE1A4B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6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9842-35F3-44FC-8229-AD849404B26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E3D0-9EAB-479E-8090-74DE1A4B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3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9842-35F3-44FC-8229-AD849404B26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E3D0-9EAB-479E-8090-74DE1A4B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6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9842-35F3-44FC-8229-AD849404B26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E3D0-9EAB-479E-8090-74DE1A4B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8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9842-35F3-44FC-8229-AD849404B26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E3D0-9EAB-479E-8090-74DE1A4B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9842-35F3-44FC-8229-AD849404B26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E3D0-9EAB-479E-8090-74DE1A4B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4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9842-35F3-44FC-8229-AD849404B26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E3D0-9EAB-479E-8090-74DE1A4B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7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D9842-35F3-44FC-8229-AD849404B26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0E3D0-9EAB-479E-8090-74DE1A4B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7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-1" y="829995"/>
            <a:ext cx="11929403" cy="3545058"/>
          </a:xfrm>
          <a:noFill/>
        </p:spPr>
        <p:txBody>
          <a:bodyPr>
            <a:prstTxWarp prst="textWave1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8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0" y="3547172"/>
            <a:ext cx="9144000" cy="16557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58086"/>
      </p:ext>
    </p:extLst>
  </p:cSld>
  <p:clrMapOvr>
    <a:masterClrMapping/>
  </p:clrMapOvr>
  <p:transition spd="slow">
    <p:randomBar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85" y="3999352"/>
            <a:ext cx="2971800" cy="2133600"/>
          </a:xfrm>
          <a:prstGeom prst="rect">
            <a:avLst/>
          </a:prstGeom>
        </p:spPr>
      </p:pic>
      <p:pic>
        <p:nvPicPr>
          <p:cNvPr id="4" name="Picture 3" descr="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371" y="4001801"/>
            <a:ext cx="2743200" cy="2133600"/>
          </a:xfrm>
          <a:prstGeom prst="rect">
            <a:avLst/>
          </a:prstGeom>
        </p:spPr>
      </p:pic>
      <p:pic>
        <p:nvPicPr>
          <p:cNvPr id="5" name="Picture 4" descr="m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477" y="992002"/>
            <a:ext cx="3191691" cy="2348824"/>
          </a:xfrm>
          <a:prstGeom prst="rect">
            <a:avLst/>
          </a:prstGeom>
        </p:spPr>
      </p:pic>
      <p:pic>
        <p:nvPicPr>
          <p:cNvPr id="6" name="Picture 5" descr="t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9456" y="3925601"/>
            <a:ext cx="2749732" cy="2209800"/>
          </a:xfrm>
          <a:prstGeom prst="rect">
            <a:avLst/>
          </a:prstGeom>
        </p:spPr>
      </p:pic>
      <p:pic>
        <p:nvPicPr>
          <p:cNvPr id="8" name="Picture 7" descr="l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4354" y="992002"/>
            <a:ext cx="3200400" cy="24500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3685" y="161421"/>
            <a:ext cx="450668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 কী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954" y="3478153"/>
            <a:ext cx="2677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148" y="6211668"/>
            <a:ext cx="296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পাট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76257" y="6211669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টমেটো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98477" y="3340826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মুলা</a:t>
            </a:r>
            <a:endParaRPr lang="bn-IN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7480" y="3508623"/>
            <a:ext cx="2465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গম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903304" y="6211668"/>
            <a:ext cx="2588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গাজর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35" y="1049793"/>
            <a:ext cx="2628900" cy="22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4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599" y="1"/>
            <a:ext cx="5784669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3">
              <a:buFont typeface="Arial" pitchFamily="34" charset="0"/>
              <a:buChar char="•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জেলেরা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ধ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রেন?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ishermenProject_Body_pic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209" y="3714930"/>
            <a:ext cx="3962400" cy="2387202"/>
          </a:xfrm>
          <a:prstGeom prst="rect">
            <a:avLst/>
          </a:prstGeom>
        </p:spPr>
      </p:pic>
      <p:pic>
        <p:nvPicPr>
          <p:cNvPr id="5" name="Picture 4" descr="_53004333_fishingi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30" y="1444486"/>
            <a:ext cx="4536259" cy="2156605"/>
          </a:xfrm>
          <a:prstGeom prst="rect">
            <a:avLst/>
          </a:prstGeom>
        </p:spPr>
      </p:pic>
      <p:pic>
        <p:nvPicPr>
          <p:cNvPr id="6" name="Picture 5" descr="s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5808" y="729264"/>
            <a:ext cx="3930670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9797" y="3536251"/>
            <a:ext cx="2339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খালে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2689" y="6211669"/>
            <a:ext cx="1893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সাগ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6609" y="3243864"/>
            <a:ext cx="2181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হাও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1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4356" y="130697"/>
            <a:ext cx="7772400" cy="17543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   নিচের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ছ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১০ জন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পেশাজী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দের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একটি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তালিকা তৈরি করিঃ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661561"/>
              </p:ext>
            </p:extLst>
          </p:nvPr>
        </p:nvGraphicFramePr>
        <p:xfrm>
          <a:off x="2669339" y="2440193"/>
          <a:ext cx="4962433" cy="3057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9278"/>
                <a:gridCol w="1422400"/>
                <a:gridCol w="1670755"/>
              </a:tblGrid>
              <a:tr h="101917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01917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01917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949412"/>
              </p:ext>
            </p:extLst>
          </p:nvPr>
        </p:nvGraphicFramePr>
        <p:xfrm>
          <a:off x="2704563" y="5525036"/>
          <a:ext cx="1893194" cy="1004552"/>
        </p:xfrm>
        <a:graphic>
          <a:graphicData uri="http://schemas.openxmlformats.org/drawingml/2006/table">
            <a:tbl>
              <a:tblPr/>
              <a:tblGrid>
                <a:gridCol w="1893194"/>
              </a:tblGrid>
              <a:tr h="100455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938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17" y="2383971"/>
            <a:ext cx="11612880" cy="397031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896B4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১। ফসল ও সবজি চাষ করেন কে?                                  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	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ক।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খ] 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তাঁতি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গ]  কামার  ঘ]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২। জেলে কি কাজ করেন?                       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ক। মাছ ধরেন 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খ]কাপ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ড়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বুনেন                   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গ] দা,বটি তৈরি করেন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ঘ] পোশক তৈরি করেন </a:t>
            </a:r>
            <a:endPara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0320" y="574766"/>
            <a:ext cx="6505303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1802" y="3150824"/>
            <a:ext cx="2346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2444" y="4775200"/>
            <a:ext cx="2015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ধরেন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0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-02-20-15-57-35-4f426d6fc6e4d-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854" y="153489"/>
            <a:ext cx="3238500" cy="2837905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Double Wave 4"/>
          <p:cNvSpPr/>
          <p:nvPr/>
        </p:nvSpPr>
        <p:spPr>
          <a:xfrm>
            <a:off x="2795451" y="1"/>
            <a:ext cx="5316583" cy="3200400"/>
          </a:xfrm>
          <a:prstGeom prst="double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1417" y="4611189"/>
            <a:ext cx="8739052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পেশা বলতে কী বুঝি?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 কাজের সাথে জড়িত দুটি পেশার নাম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7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3290" y="1663427"/>
            <a:ext cx="9528313" cy="31547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9900" b="1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 </a:t>
            </a:r>
            <a:endParaRPr lang="en-US" sz="19900" b="1" dirty="0" smtClean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0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5" y="6343576"/>
            <a:ext cx="1314450" cy="504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" y="5876925"/>
            <a:ext cx="4657725" cy="981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5876924"/>
            <a:ext cx="4657725" cy="981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80" y="5685746"/>
            <a:ext cx="4233702" cy="981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36" y="6255828"/>
            <a:ext cx="1314450" cy="504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921" y="6249003"/>
            <a:ext cx="1314450" cy="504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560" y="6333976"/>
            <a:ext cx="1314450" cy="504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471" y="6029537"/>
            <a:ext cx="1314450" cy="504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051" y="6343576"/>
            <a:ext cx="1314450" cy="504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14" y="6333977"/>
            <a:ext cx="1314450" cy="504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646" y="6374286"/>
            <a:ext cx="1314450" cy="504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60" y="6256110"/>
            <a:ext cx="1314450" cy="5048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5" y="5414961"/>
            <a:ext cx="1905000" cy="1905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22" y="5633888"/>
            <a:ext cx="1905000" cy="1905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42" y="4979832"/>
            <a:ext cx="1905000" cy="1905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067" y="4979832"/>
            <a:ext cx="1905000" cy="1905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620" y="5581862"/>
            <a:ext cx="1905000" cy="1905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228" y="3426"/>
            <a:ext cx="7850777" cy="144655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পস্থাপনায়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16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`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1449976"/>
            <a:ext cx="7824651" cy="5355312"/>
          </a:xfrm>
          <a:prstGeom prst="rect">
            <a:avLst/>
          </a:prstGeom>
          <a:gradFill>
            <a:gsLst>
              <a:gs pos="53946">
                <a:srgbClr val="DB85C9"/>
              </a:gs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9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6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মোছাঃ সামছুন্নাহার </a:t>
            </a:r>
          </a:p>
          <a:p>
            <a:pPr>
              <a:buNone/>
            </a:pPr>
            <a:r>
              <a:rPr lang="bn-BD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এম.এ (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14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28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bn-BD" sz="24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পাঠানপাড়া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কুনাট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 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তাহিরপুর, সুনামগঞ্জ 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5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C:\Users\HP\Desktop\vedio\17862467_108940839658244_2490177331325245868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6772" y="20008"/>
            <a:ext cx="4275909" cy="5863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6203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2112135" y="111909"/>
            <a:ext cx="7907628" cy="13716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25014" y="1600200"/>
            <a:ext cx="7804597" cy="5257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শ্রেণিঃ ৩য়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   বাংলাদেশ ও বিশ্ব পরিচয়।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    ৪0 মিনিট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তারিখঃ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27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.০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.২০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20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9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45713" y="0"/>
            <a:ext cx="10719515" cy="1447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এসো আমরা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দেখি</a:t>
            </a:r>
            <a:endParaRPr lang="bn-BD" sz="1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108" y="3975388"/>
            <a:ext cx="253900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46" y="4127013"/>
            <a:ext cx="2252414" cy="2086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81" y="3975388"/>
            <a:ext cx="2202940" cy="20769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30" y="4118114"/>
            <a:ext cx="2544460" cy="20769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8220" y="3487383"/>
            <a:ext cx="2415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নার্স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9870" y="3522020"/>
            <a:ext cx="2215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43566" y="3423523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9278" y="3372568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জেলে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5497" y="6213318"/>
            <a:ext cx="1391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রাজমিস্ত্রি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75013" y="623353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কামার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19278" y="6167152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15513" y="614411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20" y="1753833"/>
            <a:ext cx="2638425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08" y="1613238"/>
            <a:ext cx="2657281" cy="17433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067" y="1613506"/>
            <a:ext cx="2628900" cy="1743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92" y="1707923"/>
            <a:ext cx="2447271" cy="166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8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653" y="2391011"/>
            <a:ext cx="10170234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পেশার মানুষ</a:t>
            </a:r>
          </a:p>
          <a:p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10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6206" y="726421"/>
            <a:ext cx="2747868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ফলঃ </a:t>
            </a:r>
            <a:endParaRPr lang="bn-BD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3195" y="2331076"/>
            <a:ext cx="9156878" cy="4247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৬.১১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৬.১২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পেশাজীবির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7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7" y="388179"/>
            <a:ext cx="11127346" cy="6508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9516" y="34236"/>
            <a:ext cx="616226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পাঠটি পড়ি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0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(2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408" y="1492911"/>
            <a:ext cx="8746691" cy="4244186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983347" y="592428"/>
            <a:ext cx="868036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1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0468" y="283335"/>
            <a:ext cx="6658377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</a:t>
            </a:r>
            <a:r>
              <a:rPr lang="en-US" sz="4000" dirty="0" err="1" smtClean="0">
                <a:solidFill>
                  <a:srgbClr val="FF0000"/>
                </a:solidFill>
              </a:rPr>
              <a:t>দলে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আলোচনা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2" descr="F:\Animated\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2" y="1378040"/>
            <a:ext cx="8615966" cy="459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04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345</TotalTime>
  <Words>181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Nikosh</vt:lpstr>
      <vt:lpstr>NikoshBAN</vt:lpstr>
      <vt:lpstr>Times New Roman</vt:lpstr>
      <vt:lpstr>Vrinda</vt:lpstr>
      <vt:lpstr>Office Theme</vt:lpstr>
      <vt:lpstr> সবাইকে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স্বাগতম</dc:title>
  <dc:creator>Computer Source</dc:creator>
  <cp:lastModifiedBy>Computer Source</cp:lastModifiedBy>
  <cp:revision>67</cp:revision>
  <dcterms:created xsi:type="dcterms:W3CDTF">2020-01-26T16:26:14Z</dcterms:created>
  <dcterms:modified xsi:type="dcterms:W3CDTF">2020-01-29T12:41:00Z</dcterms:modified>
</cp:coreProperties>
</file>