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71" r:id="rId10"/>
    <p:sldId id="268" r:id="rId11"/>
    <p:sldId id="278" r:id="rId12"/>
    <p:sldId id="272" r:id="rId13"/>
    <p:sldId id="273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DA811-4326-4546-99FE-6F271436432D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21DFB-35C5-457C-8087-A74B6E17D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21DFB-35C5-457C-8087-A74B6E17D4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838200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716300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69"/>
            <a:ext cx="8382000" cy="6745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26765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76400"/>
            <a:ext cx="7620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শিক্ষার্থীদের তিনটি দলে ভাগ করে বলবো চার অংকের সংখার নিচের ৩টি যোগ অংক কর।</a:t>
            </a:r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(১) ৩৪৫৫         (২) ৪৫৩৪     (3) ৭৩২৪ </a:t>
            </a:r>
          </a:p>
          <a:p>
            <a:pPr marL="342900" indent="-342900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6432              4৪35          2634</a:t>
            </a:r>
          </a:p>
          <a:p>
            <a:pPr marL="342900" indent="-342900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৯৮৮৭              ৮৯৬৯       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৯৯৫৮</a:t>
            </a:r>
          </a:p>
          <a:p>
            <a:pPr marL="342900" indent="-342900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              </a:t>
            </a:r>
          </a:p>
          <a:p>
            <a:pPr marL="342900" indent="-342900"/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IN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28600"/>
            <a:ext cx="6781800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3884612"/>
            <a:ext cx="1066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77000" y="3886200"/>
            <a:ext cx="1066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91000" y="3886200"/>
            <a:ext cx="1295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81940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২৪৩৫</a:t>
            </a:r>
          </a:p>
          <a:p>
            <a:pPr marL="742950" indent="-742950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+৭৫৩৪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৯৯৬৯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09600"/>
            <a:ext cx="6858000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286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যোগ অংকটি তোমাদের খাতায় করতে চেষ্টা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4724400"/>
            <a:ext cx="1295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69342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নিচের ২টি অংক বাড়ী থেকে করে  আনবে। 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81000"/>
            <a:ext cx="53340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5814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arenBoth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১৩২৫+৩৫২২=</a:t>
            </a:r>
          </a:p>
          <a:p>
            <a:pPr marL="914400" indent="-914400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AutoNum type="arabicParenBoth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১৫৩৮</a:t>
            </a:r>
          </a:p>
          <a:p>
            <a:pPr marL="914400" indent="-914400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+৩৪২১</a:t>
            </a:r>
          </a:p>
          <a:p>
            <a:pPr marL="914400" indent="-914400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6400800"/>
            <a:ext cx="2286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8381999" cy="58342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7304" y="2967335"/>
            <a:ext cx="5269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7391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 ধন্যবাদ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764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5400" dirty="0" smtClean="0">
              <a:solidFill>
                <a:schemeClr val="tx2"/>
              </a:solidFill>
            </a:endParaRPr>
          </a:p>
          <a:p>
            <a:pPr algn="ctr"/>
            <a:endParaRPr lang="bn-IN" sz="5400" dirty="0" smtClean="0">
              <a:solidFill>
                <a:schemeClr val="tx2"/>
              </a:solidFill>
            </a:endParaRPr>
          </a:p>
          <a:p>
            <a:pPr algn="ctr"/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05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33400"/>
            <a:ext cx="4943982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057400"/>
            <a:ext cx="61722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মুহাঃ মুনিরুল ইসলাম 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81000" y="3124200"/>
            <a:ext cx="10040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কৃষ্ণপুর শহীদ শাহ আলম সরকারী প্রাথমিক বিদ্যালয়।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267200"/>
            <a:ext cx="8991600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সোনাইমুড়ী, নোয়াখালী।</a:t>
            </a:r>
            <a:endParaRPr lang="en-US" sz="80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70866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শ্রেণী-৪র্থ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 flipV="1">
            <a:off x="0" y="1371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438400"/>
            <a:ext cx="8839200" cy="36933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পাঠ- যোগ ও বিয়োগ।</a:t>
            </a:r>
            <a:endParaRPr lang="en-US" sz="6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২, </a:t>
            </a:r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পৃষ্ঠা-১৯</a:t>
            </a:r>
            <a:r>
              <a:rPr lang="bn-IN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পাঠ্যাংশ- চার অংক পর্যন্ত সংখ্যার যোগ।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শিখন ফল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002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</a:t>
            </a:r>
          </a:p>
          <a:p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৯.১.১।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অনুর্ধ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বিশি</a:t>
            </a:r>
            <a:r>
              <a:rPr lang="bn-IN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ষ্ট সর্বাধিক চারটি সংখার উপরে নীচে এবং পাশাপাশি যোগ করতে পারবে।</a:t>
            </a:r>
          </a:p>
          <a:p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৯.১.২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অনূর্ধ চার অংক বিশিষ্ট সর্বাধিক পাঁচটি সংখার উপরে নীচে এবং পাশা পাশি যোগ করতে পারবে।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143000" y="152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916" y="1536174"/>
            <a:ext cx="5324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গান</a:t>
            </a:r>
            <a:endParaRPr lang="bn-IN" sz="4800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আমার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1"/>
            <a:ext cx="8077200" cy="3662541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495800"/>
            <a:ext cx="8303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533400" y="1905000"/>
            <a:ext cx="8152171" cy="3008671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কাঠির মাধ্যমে যোগের ধারনা প্রদান।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81000" y="3352800"/>
            <a:ext cx="3429000" cy="2971800"/>
            <a:chOff x="0" y="3581400"/>
            <a:chExt cx="3429000" cy="2971800"/>
          </a:xfrm>
          <a:solidFill>
            <a:srgbClr val="FFC000"/>
          </a:solidFill>
        </p:grpSpPr>
        <p:sp>
          <p:nvSpPr>
            <p:cNvPr id="4" name="Oval 3"/>
            <p:cNvSpPr/>
            <p:nvPr/>
          </p:nvSpPr>
          <p:spPr>
            <a:xfrm>
              <a:off x="0" y="3581400"/>
              <a:ext cx="1066800" cy="8382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0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819400" y="4267200"/>
              <a:ext cx="609600" cy="5334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19400" y="3733800"/>
              <a:ext cx="609600" cy="5334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3657600"/>
              <a:ext cx="685800" cy="5334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057400" y="4191000"/>
              <a:ext cx="685800" cy="5334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219200" y="5943600"/>
              <a:ext cx="838200" cy="6096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19200" y="3581400"/>
              <a:ext cx="838200" cy="6096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219200" y="5334000"/>
              <a:ext cx="838200" cy="6096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219200" y="4724400"/>
              <a:ext cx="838200" cy="6096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219200" y="4114800"/>
              <a:ext cx="838200" cy="6096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0" y="4419600"/>
              <a:ext cx="1066800" cy="8382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0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0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0" y="5257800"/>
              <a:ext cx="1066800" cy="8382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0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0</a:t>
              </a:r>
            </a:p>
          </p:txBody>
        </p:sp>
      </p:grpSp>
      <p:sp>
        <p:nvSpPr>
          <p:cNvPr id="43" name="TextBox 53"/>
          <p:cNvSpPr txBox="1"/>
          <p:nvPr/>
        </p:nvSpPr>
        <p:spPr>
          <a:xfrm>
            <a:off x="4495800" y="5562600"/>
            <a:ext cx="31242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সর্বমোট ৪৮৪৭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953000" y="1066800"/>
            <a:ext cx="28956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১৩২৫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টি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648200" y="3352800"/>
            <a:ext cx="3276600" cy="17526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৩৫২২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টি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3400" y="304800"/>
            <a:ext cx="10668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29" name="Oval 28"/>
          <p:cNvSpPr/>
          <p:nvPr/>
        </p:nvSpPr>
        <p:spPr>
          <a:xfrm>
            <a:off x="1676400" y="304800"/>
            <a:ext cx="8382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676400" y="914400"/>
            <a:ext cx="8382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00200" y="1524000"/>
            <a:ext cx="8382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14600" y="381000"/>
            <a:ext cx="6858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514600" y="914400"/>
            <a:ext cx="6858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276600" y="457200"/>
            <a:ext cx="6096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76600" y="990600"/>
            <a:ext cx="6096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276600" y="1524000"/>
            <a:ext cx="6096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276600" y="2057400"/>
            <a:ext cx="6096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276600" y="2514600"/>
            <a:ext cx="6096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029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(২) 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২=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8871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9906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একক ঘরের    ৫+২= ৭ </a:t>
            </a:r>
          </a:p>
          <a:p>
            <a:pPr marL="742950" indent="-74295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দশকের ঘরের   ২+২=  ৪</a:t>
            </a:r>
          </a:p>
          <a:p>
            <a:pPr marL="742950" indent="-74295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						শতকের ঘরের ৩+৫= ৮</a:t>
            </a:r>
          </a:p>
          <a:p>
            <a:pPr marL="742950" indent="-74295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						হাজারের ঘরের ১+৩= ৪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38200" y="838200"/>
            <a:ext cx="3200400" cy="2431197"/>
            <a:chOff x="838200" y="838200"/>
            <a:chExt cx="3200400" cy="2431197"/>
          </a:xfrm>
        </p:grpSpPr>
        <p:sp>
          <p:nvSpPr>
            <p:cNvPr id="4" name="Rectangle 3"/>
            <p:cNvSpPr/>
            <p:nvPr/>
          </p:nvSpPr>
          <p:spPr>
            <a:xfrm>
              <a:off x="1143000" y="838200"/>
              <a:ext cx="28956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bn-IN" sz="4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+৩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8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838200" y="2362200"/>
              <a:ext cx="3048000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447800" y="2438400"/>
              <a:ext cx="232627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48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495300" y="2019300"/>
              <a:ext cx="2057400" cy="1588"/>
            </a:xfrm>
            <a:prstGeom prst="line">
              <a:avLst/>
            </a:prstGeom>
            <a:ln>
              <a:solidFill>
                <a:srgbClr val="00206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2362994" y="1828006"/>
              <a:ext cx="1981200" cy="1588"/>
            </a:xfrm>
            <a:prstGeom prst="line">
              <a:avLst/>
            </a:prstGeom>
            <a:ln>
              <a:solidFill>
                <a:srgbClr val="00206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1639094" y="1866106"/>
              <a:ext cx="2057400" cy="1588"/>
            </a:xfrm>
            <a:prstGeom prst="line">
              <a:avLst/>
            </a:prstGeom>
            <a:ln>
              <a:solidFill>
                <a:srgbClr val="00206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219994" y="1904206"/>
              <a:ext cx="1981200" cy="1588"/>
            </a:xfrm>
            <a:prstGeom prst="line">
              <a:avLst/>
            </a:prstGeom>
            <a:ln>
              <a:solidFill>
                <a:srgbClr val="00206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urved Down Arrow 20"/>
          <p:cNvSpPr/>
          <p:nvPr/>
        </p:nvSpPr>
        <p:spPr>
          <a:xfrm>
            <a:off x="3581400" y="4495800"/>
            <a:ext cx="2133600" cy="76200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4419600" y="4419600"/>
            <a:ext cx="1981200" cy="76200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>
            <a:off x="2362200" y="4648200"/>
            <a:ext cx="2133600" cy="53340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>
            <a:off x="1447800" y="4419600"/>
            <a:ext cx="2438400" cy="83820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flipV="1">
            <a:off x="1905000" y="5486400"/>
            <a:ext cx="2362200" cy="91440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flipV="1">
            <a:off x="3962400" y="5486400"/>
            <a:ext cx="2209800" cy="83820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Curved Down Arrow 31"/>
          <p:cNvSpPr/>
          <p:nvPr/>
        </p:nvSpPr>
        <p:spPr>
          <a:xfrm flipV="1">
            <a:off x="3124200" y="5410200"/>
            <a:ext cx="2209800" cy="83820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 flipV="1">
            <a:off x="1066800" y="5486400"/>
            <a:ext cx="2209800" cy="83820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9" grpId="0" animBg="1"/>
      <p:bldP spid="32" grpId="0" animBg="1"/>
      <p:bldP spid="32" grpId="1" animBg="1"/>
      <p:bldP spid="3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675</TotalTime>
  <Words>287</Words>
  <Application>Microsoft Office PowerPoint</Application>
  <PresentationFormat>On-screen Show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Concourse</vt:lpstr>
      <vt:lpstr>Flow</vt:lpstr>
      <vt:lpstr>Oriel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 cwt</dc:creator>
  <cp:lastModifiedBy>DPE cwt</cp:lastModifiedBy>
  <cp:revision>214</cp:revision>
  <dcterms:created xsi:type="dcterms:W3CDTF">2006-08-16T00:00:00Z</dcterms:created>
  <dcterms:modified xsi:type="dcterms:W3CDTF">2020-01-28T05:31:00Z</dcterms:modified>
</cp:coreProperties>
</file>