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3" r:id="rId6"/>
    <p:sldId id="261" r:id="rId7"/>
    <p:sldId id="271" r:id="rId8"/>
    <p:sldId id="274" r:id="rId9"/>
    <p:sldId id="275" r:id="rId10"/>
    <p:sldId id="262" r:id="rId11"/>
    <p:sldId id="264" r:id="rId12"/>
    <p:sldId id="267" r:id="rId13"/>
    <p:sldId id="279" r:id="rId14"/>
    <p:sldId id="278" r:id="rId15"/>
    <p:sldId id="268" r:id="rId16"/>
    <p:sldId id="269" r:id="rId17"/>
    <p:sldId id="270" r:id="rId18"/>
    <p:sldId id="260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8T11:33:31.953" idx="1">
    <p:pos x="10" y="10"/>
    <p:text/>
    <p:extLst>
      <p:ext uri="{C676402C-5697-4E1C-873F-D02D1690AC5C}">
        <p15:threadingInfo xmlns:p15="http://schemas.microsoft.com/office/powerpoint/2012/main" xmlns="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CCC4B-C881-4BA5-99C6-0B913FD10F8C}" type="doc">
      <dgm:prSet loTypeId="urn:microsoft.com/office/officeart/2005/8/layout/bProcess3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EE13AF-9D06-4D3F-8FAF-7760A058A80B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তৎসম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74AE9F-309A-4A0C-9F8A-8246D6064252}" type="parTrans" cxnId="{A1EE2593-1806-4B2F-8888-88203E19F9B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6EC380-33DB-4F9F-8D72-5DF94CC68323}" type="sibTrans" cxnId="{A1EE2593-1806-4B2F-8888-88203E19F9B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AD9265-5824-43E1-80A6-388C9BE78325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অর্ধ-তৎসম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0B5746-9F79-4E33-94C9-8A329A32D709}" type="parTrans" cxnId="{A13C3D71-0259-4FFF-9271-F887F948FD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C83044-4812-4EF5-B663-400A46238276}" type="sibTrans" cxnId="{A13C3D71-0259-4FFF-9271-F887F948FD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274910-26C9-4B1E-916F-8A956755D3F4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তদ্ভব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FA535A-EC24-43F9-A782-6A6FAE42EB3D}" type="parTrans" cxnId="{EE94423E-8D03-4A07-B44C-76F64596740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2B987A-0E4A-4555-985C-F0EC4EDE590B}" type="sibTrans" cxnId="{EE94423E-8D03-4A07-B44C-76F64596740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FECAE3-2AB3-4F6D-AEBB-31FE25189D8A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দেশি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D9B2D7-8E50-4FB0-A22B-5C1C21712D14}" type="parTrans" cxnId="{664FD50E-7387-4E5F-A965-7098CD0924A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8789C3-3297-41F3-8B99-627ABD6E8DFD}" type="sibTrans" cxnId="{664FD50E-7387-4E5F-A965-7098CD0924A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B30B99-8985-4364-B21E-D1722D829637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বিদেশি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62A08E-7101-4754-9809-20685566B300}" type="parTrans" cxnId="{BA806F7C-08EE-479A-A056-3E43A887595E}">
      <dgm:prSet/>
      <dgm:spPr/>
      <dgm:t>
        <a:bodyPr/>
        <a:lstStyle/>
        <a:p>
          <a:endParaRPr lang="en-US"/>
        </a:p>
      </dgm:t>
    </dgm:pt>
    <dgm:pt modelId="{B40371CF-42D7-4E7C-BA10-9CF1042D6045}" type="sibTrans" cxnId="{BA806F7C-08EE-479A-A056-3E43A887595E}">
      <dgm:prSet/>
      <dgm:spPr/>
      <dgm:t>
        <a:bodyPr/>
        <a:lstStyle/>
        <a:p>
          <a:endParaRPr lang="en-US"/>
        </a:p>
      </dgm:t>
    </dgm:pt>
    <dgm:pt modelId="{2A33692C-3A70-43B4-8EE2-018426ED8765}" type="pres">
      <dgm:prSet presAssocID="{8EFCCC4B-C881-4BA5-99C6-0B913FD10F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782E15-7417-4F05-A020-6ACB5CF9D4A9}" type="pres">
      <dgm:prSet presAssocID="{18EE13AF-9D06-4D3F-8FAF-7760A058A80B}" presName="node" presStyleLbl="node1" presStyleIdx="0" presStyleCnt="5" custLinFactNeighborX="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3B8C1-3320-4056-AC96-AFEDDEA78D85}" type="pres">
      <dgm:prSet presAssocID="{396EC380-33DB-4F9F-8D72-5DF94CC6832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5529977-20D7-42B0-A690-EF1A49F62B8B}" type="pres">
      <dgm:prSet presAssocID="{396EC380-33DB-4F9F-8D72-5DF94CC68323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6DA47CBE-4B56-4069-A0C9-3E1D0CD07769}" type="pres">
      <dgm:prSet presAssocID="{71AD9265-5824-43E1-80A6-388C9BE783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ABDDF-E6F4-45A7-91AD-C0A87F0E0AF0}" type="pres">
      <dgm:prSet presAssocID="{59C83044-4812-4EF5-B663-400A46238276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C1D38CD-49B7-407A-96E9-874D56792CEE}" type="pres">
      <dgm:prSet presAssocID="{59C83044-4812-4EF5-B663-400A46238276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65564086-8180-4B35-BB1B-E05B90085AD1}" type="pres">
      <dgm:prSet presAssocID="{1B274910-26C9-4B1E-916F-8A956755D3F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F346A-3F26-4AC3-A169-F055186BFFD2}" type="pres">
      <dgm:prSet presAssocID="{322B987A-0E4A-4555-985C-F0EC4EDE590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1212012-9890-4F72-A97D-915D0B3DF120}" type="pres">
      <dgm:prSet presAssocID="{322B987A-0E4A-4555-985C-F0EC4EDE590B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B2DD03D5-0417-413D-BD84-DA8E8AC6329E}" type="pres">
      <dgm:prSet presAssocID="{9FFECAE3-2AB3-4F6D-AEBB-31FE25189D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5DF30-914F-4828-831E-7AE18CC5B089}" type="pres">
      <dgm:prSet presAssocID="{668789C3-3297-41F3-8B99-627ABD6E8DFD}" presName="sibTrans" presStyleLbl="sibTrans1D1" presStyleIdx="3" presStyleCnt="4"/>
      <dgm:spPr/>
      <dgm:t>
        <a:bodyPr/>
        <a:lstStyle/>
        <a:p>
          <a:endParaRPr lang="en-US"/>
        </a:p>
      </dgm:t>
    </dgm:pt>
    <dgm:pt modelId="{AE6A0BD4-53C2-45F6-9D3E-0576777C5EB3}" type="pres">
      <dgm:prSet presAssocID="{668789C3-3297-41F3-8B99-627ABD6E8DFD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1B7850DC-5D8B-4B80-BF67-2E3737E4A587}" type="pres">
      <dgm:prSet presAssocID="{E3B30B99-8985-4364-B21E-D1722D8296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F23CA-C8DE-409B-B966-7D927CF02074}" type="presOf" srcId="{71AD9265-5824-43E1-80A6-388C9BE78325}" destId="{6DA47CBE-4B56-4069-A0C9-3E1D0CD07769}" srcOrd="0" destOrd="0" presId="urn:microsoft.com/office/officeart/2005/8/layout/bProcess3"/>
    <dgm:cxn modelId="{BA806F7C-08EE-479A-A056-3E43A887595E}" srcId="{8EFCCC4B-C881-4BA5-99C6-0B913FD10F8C}" destId="{E3B30B99-8985-4364-B21E-D1722D829637}" srcOrd="4" destOrd="0" parTransId="{C362A08E-7101-4754-9809-20685566B300}" sibTransId="{B40371CF-42D7-4E7C-BA10-9CF1042D6045}"/>
    <dgm:cxn modelId="{29C9C90E-A924-4D3D-82FE-96711D2FAA2B}" type="presOf" srcId="{322B987A-0E4A-4555-985C-F0EC4EDE590B}" destId="{41212012-9890-4F72-A97D-915D0B3DF120}" srcOrd="1" destOrd="0" presId="urn:microsoft.com/office/officeart/2005/8/layout/bProcess3"/>
    <dgm:cxn modelId="{2BABD6B2-D004-45AE-BB8E-BC037FEF744B}" type="presOf" srcId="{9FFECAE3-2AB3-4F6D-AEBB-31FE25189D8A}" destId="{B2DD03D5-0417-413D-BD84-DA8E8AC6329E}" srcOrd="0" destOrd="0" presId="urn:microsoft.com/office/officeart/2005/8/layout/bProcess3"/>
    <dgm:cxn modelId="{FC57DD0E-ECD4-4EC7-A102-4DEE86A2911A}" type="presOf" srcId="{59C83044-4812-4EF5-B663-400A46238276}" destId="{2C1D38CD-49B7-407A-96E9-874D56792CEE}" srcOrd="1" destOrd="0" presId="urn:microsoft.com/office/officeart/2005/8/layout/bProcess3"/>
    <dgm:cxn modelId="{A13C3D71-0259-4FFF-9271-F887F948FD9C}" srcId="{8EFCCC4B-C881-4BA5-99C6-0B913FD10F8C}" destId="{71AD9265-5824-43E1-80A6-388C9BE78325}" srcOrd="1" destOrd="0" parTransId="{D10B5746-9F79-4E33-94C9-8A329A32D709}" sibTransId="{59C83044-4812-4EF5-B663-400A46238276}"/>
    <dgm:cxn modelId="{DB4C4337-3F83-4A65-A725-4CF2710C5545}" type="presOf" srcId="{18EE13AF-9D06-4D3F-8FAF-7760A058A80B}" destId="{F3782E15-7417-4F05-A020-6ACB5CF9D4A9}" srcOrd="0" destOrd="0" presId="urn:microsoft.com/office/officeart/2005/8/layout/bProcess3"/>
    <dgm:cxn modelId="{0C829C81-E63A-408A-9229-98A5C0CF52B6}" type="presOf" srcId="{668789C3-3297-41F3-8B99-627ABD6E8DFD}" destId="{C9B5DF30-914F-4828-831E-7AE18CC5B089}" srcOrd="0" destOrd="0" presId="urn:microsoft.com/office/officeart/2005/8/layout/bProcess3"/>
    <dgm:cxn modelId="{F85E71E3-74DD-4DE4-9F42-13CD8F41EA22}" type="presOf" srcId="{8EFCCC4B-C881-4BA5-99C6-0B913FD10F8C}" destId="{2A33692C-3A70-43B4-8EE2-018426ED8765}" srcOrd="0" destOrd="0" presId="urn:microsoft.com/office/officeart/2005/8/layout/bProcess3"/>
    <dgm:cxn modelId="{4001930D-6E6F-4982-887D-D7227EF50AC7}" type="presOf" srcId="{E3B30B99-8985-4364-B21E-D1722D829637}" destId="{1B7850DC-5D8B-4B80-BF67-2E3737E4A587}" srcOrd="0" destOrd="0" presId="urn:microsoft.com/office/officeart/2005/8/layout/bProcess3"/>
    <dgm:cxn modelId="{51011A7B-0680-46EA-8ADC-AC2C407E9EF0}" type="presOf" srcId="{668789C3-3297-41F3-8B99-627ABD6E8DFD}" destId="{AE6A0BD4-53C2-45F6-9D3E-0576777C5EB3}" srcOrd="1" destOrd="0" presId="urn:microsoft.com/office/officeart/2005/8/layout/bProcess3"/>
    <dgm:cxn modelId="{0E3CE008-C522-4CA6-9E1F-28B2695004E2}" type="presOf" srcId="{396EC380-33DB-4F9F-8D72-5DF94CC68323}" destId="{B5529977-20D7-42B0-A690-EF1A49F62B8B}" srcOrd="1" destOrd="0" presId="urn:microsoft.com/office/officeart/2005/8/layout/bProcess3"/>
    <dgm:cxn modelId="{664FD50E-7387-4E5F-A965-7098CD0924AF}" srcId="{8EFCCC4B-C881-4BA5-99C6-0B913FD10F8C}" destId="{9FFECAE3-2AB3-4F6D-AEBB-31FE25189D8A}" srcOrd="3" destOrd="0" parTransId="{17D9B2D7-8E50-4FB0-A22B-5C1C21712D14}" sibTransId="{668789C3-3297-41F3-8B99-627ABD6E8DFD}"/>
    <dgm:cxn modelId="{EE94423E-8D03-4A07-B44C-76F64596740C}" srcId="{8EFCCC4B-C881-4BA5-99C6-0B913FD10F8C}" destId="{1B274910-26C9-4B1E-916F-8A956755D3F4}" srcOrd="2" destOrd="0" parTransId="{1CFA535A-EC24-43F9-A782-6A6FAE42EB3D}" sibTransId="{322B987A-0E4A-4555-985C-F0EC4EDE590B}"/>
    <dgm:cxn modelId="{A1EE2593-1806-4B2F-8888-88203E19F9B6}" srcId="{8EFCCC4B-C881-4BA5-99C6-0B913FD10F8C}" destId="{18EE13AF-9D06-4D3F-8FAF-7760A058A80B}" srcOrd="0" destOrd="0" parTransId="{0974AE9F-309A-4A0C-9F8A-8246D6064252}" sibTransId="{396EC380-33DB-4F9F-8D72-5DF94CC68323}"/>
    <dgm:cxn modelId="{32DD307B-9515-400A-9601-97236816E303}" type="presOf" srcId="{59C83044-4812-4EF5-B663-400A46238276}" destId="{E0BABDDF-E6F4-45A7-91AD-C0A87F0E0AF0}" srcOrd="0" destOrd="0" presId="urn:microsoft.com/office/officeart/2005/8/layout/bProcess3"/>
    <dgm:cxn modelId="{15C7B16D-E1E9-450A-B0F9-B381FD82BE33}" type="presOf" srcId="{1B274910-26C9-4B1E-916F-8A956755D3F4}" destId="{65564086-8180-4B35-BB1B-E05B90085AD1}" srcOrd="0" destOrd="0" presId="urn:microsoft.com/office/officeart/2005/8/layout/bProcess3"/>
    <dgm:cxn modelId="{E2F0B0D1-2EFD-4E41-8A27-D6B9C0D7C4BA}" type="presOf" srcId="{322B987A-0E4A-4555-985C-F0EC4EDE590B}" destId="{42EF346A-3F26-4AC3-A169-F055186BFFD2}" srcOrd="0" destOrd="0" presId="urn:microsoft.com/office/officeart/2005/8/layout/bProcess3"/>
    <dgm:cxn modelId="{805635E2-F686-4089-B0D5-462C3962C267}" type="presOf" srcId="{396EC380-33DB-4F9F-8D72-5DF94CC68323}" destId="{B2C3B8C1-3320-4056-AC96-AFEDDEA78D85}" srcOrd="0" destOrd="0" presId="urn:microsoft.com/office/officeart/2005/8/layout/bProcess3"/>
    <dgm:cxn modelId="{34BE9CED-2E9A-4F67-A2D8-31FA714F477D}" type="presParOf" srcId="{2A33692C-3A70-43B4-8EE2-018426ED8765}" destId="{F3782E15-7417-4F05-A020-6ACB5CF9D4A9}" srcOrd="0" destOrd="0" presId="urn:microsoft.com/office/officeart/2005/8/layout/bProcess3"/>
    <dgm:cxn modelId="{318CAB0D-B681-4B54-BF61-1DD3789A49F7}" type="presParOf" srcId="{2A33692C-3A70-43B4-8EE2-018426ED8765}" destId="{B2C3B8C1-3320-4056-AC96-AFEDDEA78D85}" srcOrd="1" destOrd="0" presId="urn:microsoft.com/office/officeart/2005/8/layout/bProcess3"/>
    <dgm:cxn modelId="{BB11C8BB-697F-4722-A920-4CA9B8621DCF}" type="presParOf" srcId="{B2C3B8C1-3320-4056-AC96-AFEDDEA78D85}" destId="{B5529977-20D7-42B0-A690-EF1A49F62B8B}" srcOrd="0" destOrd="0" presId="urn:microsoft.com/office/officeart/2005/8/layout/bProcess3"/>
    <dgm:cxn modelId="{B4D730F0-27D4-4ED0-B8F6-9899B177AD12}" type="presParOf" srcId="{2A33692C-3A70-43B4-8EE2-018426ED8765}" destId="{6DA47CBE-4B56-4069-A0C9-3E1D0CD07769}" srcOrd="2" destOrd="0" presId="urn:microsoft.com/office/officeart/2005/8/layout/bProcess3"/>
    <dgm:cxn modelId="{7A0F2DEF-6E47-479A-8CA7-473E5058CA3C}" type="presParOf" srcId="{2A33692C-3A70-43B4-8EE2-018426ED8765}" destId="{E0BABDDF-E6F4-45A7-91AD-C0A87F0E0AF0}" srcOrd="3" destOrd="0" presId="urn:microsoft.com/office/officeart/2005/8/layout/bProcess3"/>
    <dgm:cxn modelId="{532A79F7-6842-499E-862F-70D3DE524ECE}" type="presParOf" srcId="{E0BABDDF-E6F4-45A7-91AD-C0A87F0E0AF0}" destId="{2C1D38CD-49B7-407A-96E9-874D56792CEE}" srcOrd="0" destOrd="0" presId="urn:microsoft.com/office/officeart/2005/8/layout/bProcess3"/>
    <dgm:cxn modelId="{AE9C337A-0C1B-421A-BE3E-68617D55A704}" type="presParOf" srcId="{2A33692C-3A70-43B4-8EE2-018426ED8765}" destId="{65564086-8180-4B35-BB1B-E05B90085AD1}" srcOrd="4" destOrd="0" presId="urn:microsoft.com/office/officeart/2005/8/layout/bProcess3"/>
    <dgm:cxn modelId="{3610E8C4-FA9E-4D48-8624-79F02FC3B0F7}" type="presParOf" srcId="{2A33692C-3A70-43B4-8EE2-018426ED8765}" destId="{42EF346A-3F26-4AC3-A169-F055186BFFD2}" srcOrd="5" destOrd="0" presId="urn:microsoft.com/office/officeart/2005/8/layout/bProcess3"/>
    <dgm:cxn modelId="{29875F76-C232-44F4-98B4-FE00DEE80813}" type="presParOf" srcId="{42EF346A-3F26-4AC3-A169-F055186BFFD2}" destId="{41212012-9890-4F72-A97D-915D0B3DF120}" srcOrd="0" destOrd="0" presId="urn:microsoft.com/office/officeart/2005/8/layout/bProcess3"/>
    <dgm:cxn modelId="{94A3D7E6-DAE5-4333-864E-851FB213E511}" type="presParOf" srcId="{2A33692C-3A70-43B4-8EE2-018426ED8765}" destId="{B2DD03D5-0417-413D-BD84-DA8E8AC6329E}" srcOrd="6" destOrd="0" presId="urn:microsoft.com/office/officeart/2005/8/layout/bProcess3"/>
    <dgm:cxn modelId="{D9B4D560-627D-48BF-BBA5-0018A944D4E6}" type="presParOf" srcId="{2A33692C-3A70-43B4-8EE2-018426ED8765}" destId="{C9B5DF30-914F-4828-831E-7AE18CC5B089}" srcOrd="7" destOrd="0" presId="urn:microsoft.com/office/officeart/2005/8/layout/bProcess3"/>
    <dgm:cxn modelId="{921246BF-B28C-4EC4-AA0D-F6ABDE988EFB}" type="presParOf" srcId="{C9B5DF30-914F-4828-831E-7AE18CC5B089}" destId="{AE6A0BD4-53C2-45F6-9D3E-0576777C5EB3}" srcOrd="0" destOrd="0" presId="urn:microsoft.com/office/officeart/2005/8/layout/bProcess3"/>
    <dgm:cxn modelId="{3836965D-9750-476C-9FFB-AA23D20288E4}" type="presParOf" srcId="{2A33692C-3A70-43B4-8EE2-018426ED8765}" destId="{1B7850DC-5D8B-4B80-BF67-2E3737E4A58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C2BEC3-B51E-4C56-8EDD-3BF04542A42A}" type="doc">
      <dgm:prSet loTypeId="urn:microsoft.com/office/officeart/2005/8/layout/cycle7" loCatId="cycle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76C566-F932-442A-A55E-421BAD66AA13}">
      <dgm:prSet phldrT="[Text]"/>
      <dgm:spPr>
        <a:sp3d extrusionH="190500" prstMaterial="matte">
          <a:bevelT w="120650" h="38100" prst="cross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bn-BD" dirty="0" smtClean="0"/>
            <a:t>যৌগিক </a:t>
          </a:r>
          <a:endParaRPr lang="en-US" dirty="0"/>
        </a:p>
      </dgm:t>
    </dgm:pt>
    <dgm:pt modelId="{F18330FB-5511-4D0A-92C8-89476E54082A}" type="parTrans" cxnId="{8C9A5754-8CFA-441E-B314-1C10081CAE54}">
      <dgm:prSet/>
      <dgm:spPr/>
      <dgm:t>
        <a:bodyPr/>
        <a:lstStyle/>
        <a:p>
          <a:endParaRPr lang="en-US"/>
        </a:p>
      </dgm:t>
    </dgm:pt>
    <dgm:pt modelId="{6F0F3D19-F56F-424B-AF02-29C05DC838F1}" type="sibTrans" cxnId="{8C9A5754-8CFA-441E-B314-1C10081CAE54}">
      <dgm:prSet/>
      <dgm:spPr>
        <a:sp3d>
          <a:bevelT w="139700" prst="cross"/>
        </a:sp3d>
      </dgm:spPr>
      <dgm:t>
        <a:bodyPr/>
        <a:lstStyle/>
        <a:p>
          <a:endParaRPr lang="en-US"/>
        </a:p>
      </dgm:t>
    </dgm:pt>
    <dgm:pt modelId="{FA8A6001-2FF7-43D8-AC8B-93B18A5DCEC3}">
      <dgm:prSet phldrT="[Text]"/>
      <dgm:spPr>
        <a:sp3d extrusionH="190500" prstMaterial="matte">
          <a:bevelT w="120650" h="38100" prst="cross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bn-BD" dirty="0" smtClean="0"/>
            <a:t>যোগরূঢ় </a:t>
          </a:r>
          <a:endParaRPr lang="en-US" dirty="0"/>
        </a:p>
      </dgm:t>
    </dgm:pt>
    <dgm:pt modelId="{D02858C9-50BC-475B-AC56-3F3573D70DFD}" type="parTrans" cxnId="{7F40A35A-39E8-4A38-AA15-F4A595CC4AE7}">
      <dgm:prSet/>
      <dgm:spPr/>
      <dgm:t>
        <a:bodyPr/>
        <a:lstStyle/>
        <a:p>
          <a:endParaRPr lang="en-US"/>
        </a:p>
      </dgm:t>
    </dgm:pt>
    <dgm:pt modelId="{F0162483-274D-4112-AA6E-A057167E3E75}" type="sibTrans" cxnId="{7F40A35A-39E8-4A38-AA15-F4A595CC4AE7}">
      <dgm:prSet/>
      <dgm:spPr>
        <a:sp3d>
          <a:bevelT w="139700" prst="cross"/>
        </a:sp3d>
      </dgm:spPr>
      <dgm:t>
        <a:bodyPr/>
        <a:lstStyle/>
        <a:p>
          <a:endParaRPr lang="en-US"/>
        </a:p>
      </dgm:t>
    </dgm:pt>
    <dgm:pt modelId="{37E00670-DC26-4387-9227-FE359E85630A}">
      <dgm:prSet phldrT="[Text]"/>
      <dgm:spPr>
        <a:sp3d extrusionH="190500" prstMaterial="matte">
          <a:bevelT w="120650" h="38100" prst="cross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bn-BD" dirty="0" smtClean="0"/>
            <a:t>রূঢ়/রূঢ়ি</a:t>
          </a:r>
          <a:endParaRPr lang="en-US" dirty="0"/>
        </a:p>
      </dgm:t>
    </dgm:pt>
    <dgm:pt modelId="{C9E299A7-7C49-4907-9B81-449EB155D662}" type="parTrans" cxnId="{605542B4-28FE-491B-A07B-4E934B5C0417}">
      <dgm:prSet/>
      <dgm:spPr/>
      <dgm:t>
        <a:bodyPr/>
        <a:lstStyle/>
        <a:p>
          <a:endParaRPr lang="en-US"/>
        </a:p>
      </dgm:t>
    </dgm:pt>
    <dgm:pt modelId="{9BB521ED-2C1C-4CE0-97CE-D1B39B202266}" type="sibTrans" cxnId="{605542B4-28FE-491B-A07B-4E934B5C0417}">
      <dgm:prSet/>
      <dgm:spPr>
        <a:sp3d>
          <a:bevelT w="139700" prst="cross"/>
        </a:sp3d>
      </dgm:spPr>
      <dgm:t>
        <a:bodyPr/>
        <a:lstStyle/>
        <a:p>
          <a:endParaRPr lang="en-US"/>
        </a:p>
      </dgm:t>
    </dgm:pt>
    <dgm:pt modelId="{A40929F9-B72D-456E-8BDA-729FCCBC12B5}" type="pres">
      <dgm:prSet presAssocID="{A6C2BEC3-B51E-4C56-8EDD-3BF04542A4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37B52D-9304-449C-BCB9-CA0525F84E51}" type="pres">
      <dgm:prSet presAssocID="{0E76C566-F932-442A-A55E-421BAD66AA1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E5E78-5763-4C87-AC5D-F535FD9EB200}" type="pres">
      <dgm:prSet presAssocID="{6F0F3D19-F56F-424B-AF02-29C05DC838F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CC475B8-344F-45C4-B55D-1E0603D3EF4C}" type="pres">
      <dgm:prSet presAssocID="{6F0F3D19-F56F-424B-AF02-29C05DC838F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FEE8EE7-D5EF-43DA-B268-82E3E4637367}" type="pres">
      <dgm:prSet presAssocID="{FA8A6001-2FF7-43D8-AC8B-93B18A5DCEC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7DCD8-28A1-4E7E-9920-82C03D7336D0}" type="pres">
      <dgm:prSet presAssocID="{F0162483-274D-4112-AA6E-A057167E3E7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95DAB1A-3819-4C7C-BDBF-4E6F42FF05CD}" type="pres">
      <dgm:prSet presAssocID="{F0162483-274D-4112-AA6E-A057167E3E7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7D40FFF-887D-440F-AF97-340C8661DAD9}" type="pres">
      <dgm:prSet presAssocID="{37E00670-DC26-4387-9227-FE359E85630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96FC0-DB9C-4F8B-B006-AD31ABA7FEDC}" type="pres">
      <dgm:prSet presAssocID="{9BB521ED-2C1C-4CE0-97CE-D1B39B20226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7E59EAA-0701-4117-B51B-7A8C1D6B7080}" type="pres">
      <dgm:prSet presAssocID="{9BB521ED-2C1C-4CE0-97CE-D1B39B20226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4F91A70-1065-4D31-90E6-319D2F025588}" type="presOf" srcId="{6F0F3D19-F56F-424B-AF02-29C05DC838F1}" destId="{ECC475B8-344F-45C4-B55D-1E0603D3EF4C}" srcOrd="1" destOrd="0" presId="urn:microsoft.com/office/officeart/2005/8/layout/cycle7"/>
    <dgm:cxn modelId="{DC2739D7-FF6A-4646-841F-F1E7E37820CA}" type="presOf" srcId="{9BB521ED-2C1C-4CE0-97CE-D1B39B202266}" destId="{16F96FC0-DB9C-4F8B-B006-AD31ABA7FEDC}" srcOrd="0" destOrd="0" presId="urn:microsoft.com/office/officeart/2005/8/layout/cycle7"/>
    <dgm:cxn modelId="{EFA51CED-A4CA-49A4-96A1-859EBE7BB66B}" type="presOf" srcId="{6F0F3D19-F56F-424B-AF02-29C05DC838F1}" destId="{EA4E5E78-5763-4C87-AC5D-F535FD9EB200}" srcOrd="0" destOrd="0" presId="urn:microsoft.com/office/officeart/2005/8/layout/cycle7"/>
    <dgm:cxn modelId="{841EFB18-C43E-49EF-9C10-DBFDCC5D1522}" type="presOf" srcId="{37E00670-DC26-4387-9227-FE359E85630A}" destId="{07D40FFF-887D-440F-AF97-340C8661DAD9}" srcOrd="0" destOrd="0" presId="urn:microsoft.com/office/officeart/2005/8/layout/cycle7"/>
    <dgm:cxn modelId="{605542B4-28FE-491B-A07B-4E934B5C0417}" srcId="{A6C2BEC3-B51E-4C56-8EDD-3BF04542A42A}" destId="{37E00670-DC26-4387-9227-FE359E85630A}" srcOrd="2" destOrd="0" parTransId="{C9E299A7-7C49-4907-9B81-449EB155D662}" sibTransId="{9BB521ED-2C1C-4CE0-97CE-D1B39B202266}"/>
    <dgm:cxn modelId="{8C9A5754-8CFA-441E-B314-1C10081CAE54}" srcId="{A6C2BEC3-B51E-4C56-8EDD-3BF04542A42A}" destId="{0E76C566-F932-442A-A55E-421BAD66AA13}" srcOrd="0" destOrd="0" parTransId="{F18330FB-5511-4D0A-92C8-89476E54082A}" sibTransId="{6F0F3D19-F56F-424B-AF02-29C05DC838F1}"/>
    <dgm:cxn modelId="{6D1F9DAD-1953-4016-89A2-4E048F22E980}" type="presOf" srcId="{F0162483-274D-4112-AA6E-A057167E3E75}" destId="{595DAB1A-3819-4C7C-BDBF-4E6F42FF05CD}" srcOrd="1" destOrd="0" presId="urn:microsoft.com/office/officeart/2005/8/layout/cycle7"/>
    <dgm:cxn modelId="{C9CBB9F6-8ABD-4E42-9DD8-B738286764F8}" type="presOf" srcId="{0E76C566-F932-442A-A55E-421BAD66AA13}" destId="{F437B52D-9304-449C-BCB9-CA0525F84E51}" srcOrd="0" destOrd="0" presId="urn:microsoft.com/office/officeart/2005/8/layout/cycle7"/>
    <dgm:cxn modelId="{79DCC75A-A7EC-4AF9-95B5-8D47C902076E}" type="presOf" srcId="{FA8A6001-2FF7-43D8-AC8B-93B18A5DCEC3}" destId="{EFEE8EE7-D5EF-43DA-B268-82E3E4637367}" srcOrd="0" destOrd="0" presId="urn:microsoft.com/office/officeart/2005/8/layout/cycle7"/>
    <dgm:cxn modelId="{E63DE978-74D7-4865-BFC8-F544EED5836A}" type="presOf" srcId="{F0162483-274D-4112-AA6E-A057167E3E75}" destId="{2417DCD8-28A1-4E7E-9920-82C03D7336D0}" srcOrd="0" destOrd="0" presId="urn:microsoft.com/office/officeart/2005/8/layout/cycle7"/>
    <dgm:cxn modelId="{7F40A35A-39E8-4A38-AA15-F4A595CC4AE7}" srcId="{A6C2BEC3-B51E-4C56-8EDD-3BF04542A42A}" destId="{FA8A6001-2FF7-43D8-AC8B-93B18A5DCEC3}" srcOrd="1" destOrd="0" parTransId="{D02858C9-50BC-475B-AC56-3F3573D70DFD}" sibTransId="{F0162483-274D-4112-AA6E-A057167E3E75}"/>
    <dgm:cxn modelId="{3A26D808-5ACE-4600-A808-F1AD21060E8A}" type="presOf" srcId="{9BB521ED-2C1C-4CE0-97CE-D1B39B202266}" destId="{37E59EAA-0701-4117-B51B-7A8C1D6B7080}" srcOrd="1" destOrd="0" presId="urn:microsoft.com/office/officeart/2005/8/layout/cycle7"/>
    <dgm:cxn modelId="{91BCB1CA-ABE4-4332-8CD4-C5A616F6CC6D}" type="presOf" srcId="{A6C2BEC3-B51E-4C56-8EDD-3BF04542A42A}" destId="{A40929F9-B72D-456E-8BDA-729FCCBC12B5}" srcOrd="0" destOrd="0" presId="urn:microsoft.com/office/officeart/2005/8/layout/cycle7"/>
    <dgm:cxn modelId="{E52FF206-9DEB-47A1-9AFA-6B7DC4119F6C}" type="presParOf" srcId="{A40929F9-B72D-456E-8BDA-729FCCBC12B5}" destId="{F437B52D-9304-449C-BCB9-CA0525F84E51}" srcOrd="0" destOrd="0" presId="urn:microsoft.com/office/officeart/2005/8/layout/cycle7"/>
    <dgm:cxn modelId="{3CD1DA2D-14DA-4874-8E17-7C422AD7663B}" type="presParOf" srcId="{A40929F9-B72D-456E-8BDA-729FCCBC12B5}" destId="{EA4E5E78-5763-4C87-AC5D-F535FD9EB200}" srcOrd="1" destOrd="0" presId="urn:microsoft.com/office/officeart/2005/8/layout/cycle7"/>
    <dgm:cxn modelId="{D78A5476-913B-4B6E-80E5-B0B2CD97CDE4}" type="presParOf" srcId="{EA4E5E78-5763-4C87-AC5D-F535FD9EB200}" destId="{ECC475B8-344F-45C4-B55D-1E0603D3EF4C}" srcOrd="0" destOrd="0" presId="urn:microsoft.com/office/officeart/2005/8/layout/cycle7"/>
    <dgm:cxn modelId="{35C2B036-B516-47B4-8121-7AE644AD5FC3}" type="presParOf" srcId="{A40929F9-B72D-456E-8BDA-729FCCBC12B5}" destId="{EFEE8EE7-D5EF-43DA-B268-82E3E4637367}" srcOrd="2" destOrd="0" presId="urn:microsoft.com/office/officeart/2005/8/layout/cycle7"/>
    <dgm:cxn modelId="{9F7C1CFD-7589-47BA-81A2-0CF52C9CF76D}" type="presParOf" srcId="{A40929F9-B72D-456E-8BDA-729FCCBC12B5}" destId="{2417DCD8-28A1-4E7E-9920-82C03D7336D0}" srcOrd="3" destOrd="0" presId="urn:microsoft.com/office/officeart/2005/8/layout/cycle7"/>
    <dgm:cxn modelId="{C3C4E4E7-49E6-425E-9E66-32D2E6857784}" type="presParOf" srcId="{2417DCD8-28A1-4E7E-9920-82C03D7336D0}" destId="{595DAB1A-3819-4C7C-BDBF-4E6F42FF05CD}" srcOrd="0" destOrd="0" presId="urn:microsoft.com/office/officeart/2005/8/layout/cycle7"/>
    <dgm:cxn modelId="{CA3817DF-6113-448B-ADE8-CCB03E6598A7}" type="presParOf" srcId="{A40929F9-B72D-456E-8BDA-729FCCBC12B5}" destId="{07D40FFF-887D-440F-AF97-340C8661DAD9}" srcOrd="4" destOrd="0" presId="urn:microsoft.com/office/officeart/2005/8/layout/cycle7"/>
    <dgm:cxn modelId="{EC018A6A-0413-4913-AE9A-E763DD489DDB}" type="presParOf" srcId="{A40929F9-B72D-456E-8BDA-729FCCBC12B5}" destId="{16F96FC0-DB9C-4F8B-B006-AD31ABA7FEDC}" srcOrd="5" destOrd="0" presId="urn:microsoft.com/office/officeart/2005/8/layout/cycle7"/>
    <dgm:cxn modelId="{450FB02C-59DB-45B7-9DE4-CB803A24C31C}" type="presParOf" srcId="{16F96FC0-DB9C-4F8B-B006-AD31ABA7FEDC}" destId="{37E59EAA-0701-4117-B51B-7A8C1D6B708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3B8C1-3320-4056-AC96-AFEDDEA78D85}">
      <dsp:nvSpPr>
        <dsp:cNvPr id="0" name=""/>
        <dsp:cNvSpPr/>
      </dsp:nvSpPr>
      <dsp:spPr>
        <a:xfrm>
          <a:off x="2489903" y="1238621"/>
          <a:ext cx="3826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638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70892" y="1281631"/>
        <a:ext cx="20661" cy="5420"/>
      </dsp:txXfrm>
    </dsp:sp>
    <dsp:sp modelId="{F3782E15-7417-4F05-A020-6ACB5CF9D4A9}">
      <dsp:nvSpPr>
        <dsp:cNvPr id="0" name=""/>
        <dsp:cNvSpPr/>
      </dsp:nvSpPr>
      <dsp:spPr>
        <a:xfrm>
          <a:off x="135051" y="577345"/>
          <a:ext cx="2356652" cy="14139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তৎসম</a:t>
          </a:r>
          <a:endParaRPr lang="en-US" sz="3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5051" y="577345"/>
        <a:ext cx="2356652" cy="1413991"/>
      </dsp:txXfrm>
    </dsp:sp>
    <dsp:sp modelId="{E0BABDDF-E6F4-45A7-91AD-C0A87F0E0AF0}">
      <dsp:nvSpPr>
        <dsp:cNvPr id="0" name=""/>
        <dsp:cNvSpPr/>
      </dsp:nvSpPr>
      <dsp:spPr>
        <a:xfrm>
          <a:off x="5259795" y="1238621"/>
          <a:ext cx="511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430" y="4572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01959" y="1281631"/>
        <a:ext cx="27101" cy="5420"/>
      </dsp:txXfrm>
    </dsp:sp>
    <dsp:sp modelId="{6DA47CBE-4B56-4069-A0C9-3E1D0CD07769}">
      <dsp:nvSpPr>
        <dsp:cNvPr id="0" name=""/>
        <dsp:cNvSpPr/>
      </dsp:nvSpPr>
      <dsp:spPr>
        <a:xfrm>
          <a:off x="2904942" y="577345"/>
          <a:ext cx="2356652" cy="14139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অর্ধ-তৎসম </a:t>
          </a:r>
          <a:endParaRPr lang="en-US" sz="3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4942" y="577345"/>
        <a:ext cx="2356652" cy="1413991"/>
      </dsp:txXfrm>
    </dsp:sp>
    <dsp:sp modelId="{42EF346A-3F26-4AC3-A169-F055186BFFD2}">
      <dsp:nvSpPr>
        <dsp:cNvPr id="0" name=""/>
        <dsp:cNvSpPr/>
      </dsp:nvSpPr>
      <dsp:spPr>
        <a:xfrm>
          <a:off x="1184586" y="1989536"/>
          <a:ext cx="5797364" cy="511430"/>
        </a:xfrm>
        <a:custGeom>
          <a:avLst/>
          <a:gdLst/>
          <a:ahLst/>
          <a:cxnLst/>
          <a:rect l="0" t="0" r="0" b="0"/>
          <a:pathLst>
            <a:path>
              <a:moveTo>
                <a:pt x="5797364" y="0"/>
              </a:moveTo>
              <a:lnTo>
                <a:pt x="5797364" y="272815"/>
              </a:lnTo>
              <a:lnTo>
                <a:pt x="0" y="272815"/>
              </a:lnTo>
              <a:lnTo>
                <a:pt x="0" y="51143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37702" y="2242541"/>
        <a:ext cx="291132" cy="5420"/>
      </dsp:txXfrm>
    </dsp:sp>
    <dsp:sp modelId="{65564086-8180-4B35-BB1B-E05B90085AD1}">
      <dsp:nvSpPr>
        <dsp:cNvPr id="0" name=""/>
        <dsp:cNvSpPr/>
      </dsp:nvSpPr>
      <dsp:spPr>
        <a:xfrm>
          <a:off x="5803625" y="577345"/>
          <a:ext cx="2356652" cy="14139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তদ্ভব  </a:t>
          </a:r>
          <a:endParaRPr lang="en-US" sz="3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03625" y="577345"/>
        <a:ext cx="2356652" cy="1413991"/>
      </dsp:txXfrm>
    </dsp:sp>
    <dsp:sp modelId="{C9B5DF30-914F-4828-831E-7AE18CC5B089}">
      <dsp:nvSpPr>
        <dsp:cNvPr id="0" name=""/>
        <dsp:cNvSpPr/>
      </dsp:nvSpPr>
      <dsp:spPr>
        <a:xfrm>
          <a:off x="2361112" y="3194642"/>
          <a:ext cx="511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430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3277" y="3237652"/>
        <a:ext cx="27101" cy="5420"/>
      </dsp:txXfrm>
    </dsp:sp>
    <dsp:sp modelId="{B2DD03D5-0417-413D-BD84-DA8E8AC6329E}">
      <dsp:nvSpPr>
        <dsp:cNvPr id="0" name=""/>
        <dsp:cNvSpPr/>
      </dsp:nvSpPr>
      <dsp:spPr>
        <a:xfrm>
          <a:off x="6260" y="2533367"/>
          <a:ext cx="2356652" cy="14139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দেশি</a:t>
          </a:r>
          <a:endParaRPr lang="en-US" sz="3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0" y="2533367"/>
        <a:ext cx="2356652" cy="1413991"/>
      </dsp:txXfrm>
    </dsp:sp>
    <dsp:sp modelId="{1B7850DC-5D8B-4B80-BF67-2E3737E4A587}">
      <dsp:nvSpPr>
        <dsp:cNvPr id="0" name=""/>
        <dsp:cNvSpPr/>
      </dsp:nvSpPr>
      <dsp:spPr>
        <a:xfrm>
          <a:off x="2904942" y="2533367"/>
          <a:ext cx="2356652" cy="14139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বিদেশি</a:t>
          </a:r>
          <a:endParaRPr lang="en-US" sz="3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4942" y="2533367"/>
        <a:ext cx="2356652" cy="1413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5C771-6EDE-4D99-B9F5-38CF841558D6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911E1-42D6-4D07-AA23-1F4FEDEBE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911E1-42D6-4D07-AA23-1F4FEDEBEC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8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01A6-5C21-4195-BDF2-65BF974440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8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8B91-E363-4553-87ED-99B36BBB6D5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775C-37E4-436E-BA52-C181B5D77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0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  <p:sldLayoutId id="21474836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6" y="-295835"/>
            <a:ext cx="12913466" cy="7153835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TextBox 4"/>
          <p:cNvSpPr txBox="1"/>
          <p:nvPr/>
        </p:nvSpPr>
        <p:spPr>
          <a:xfrm>
            <a:off x="1317812" y="564393"/>
            <a:ext cx="10972415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পাঠে সবাইকে স্বাগতম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724" y="429787"/>
            <a:ext cx="5081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গঠন অনুযায়ী শব্দ  দুই প্রকারঃ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648596"/>
              </p:ext>
            </p:extLst>
          </p:nvPr>
        </p:nvGraphicFramePr>
        <p:xfrm>
          <a:off x="3879668" y="1854925"/>
          <a:ext cx="208280" cy="1175657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1756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lowchart: Magnetic Disk 4"/>
          <p:cNvSpPr/>
          <p:nvPr/>
        </p:nvSpPr>
        <p:spPr>
          <a:xfrm rot="11021991" flipV="1">
            <a:off x="4829050" y="2672186"/>
            <a:ext cx="2930036" cy="2809643"/>
          </a:xfrm>
          <a:prstGeom prst="flowChartMagneticDisk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সাধিত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783773" y="2580577"/>
            <a:ext cx="2664821" cy="2638429"/>
          </a:xfrm>
          <a:prstGeom prst="flowChartMagneticDisk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মৌলিক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87" y="1172826"/>
            <a:ext cx="4572002" cy="2484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87" y="4167051"/>
            <a:ext cx="4663442" cy="219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lowchart: Sequential Access Storage 3"/>
          <p:cNvSpPr/>
          <p:nvPr/>
        </p:nvSpPr>
        <p:spPr>
          <a:xfrm>
            <a:off x="729313" y="1457728"/>
            <a:ext cx="1423851" cy="1673134"/>
          </a:xfrm>
          <a:prstGeom prst="flowChartMagneticTap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গোলাপ</a:t>
            </a:r>
            <a:endParaRPr lang="en-US" dirty="0"/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574766" y="4062549"/>
            <a:ext cx="1423851" cy="1711234"/>
          </a:xfrm>
          <a:prstGeom prst="flowChartMagneticTap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হাত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5920" y="464940"/>
            <a:ext cx="570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i="1" dirty="0" smtClean="0">
                <a:latin typeface="NikoshBAN" pitchFamily="2" charset="0"/>
                <a:cs typeface="NikoshBAN" pitchFamily="2" charset="0"/>
              </a:rPr>
              <a:t>মৌলিক শব্দের উদাহরণ </a:t>
            </a:r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002" y="382685"/>
            <a:ext cx="4833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সাধিত শব্দের উদাহরণ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966" y="1808759"/>
            <a:ext cx="288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ডুবুরি ( ডুব+ উরি )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5657" y="3666198"/>
            <a:ext cx="2952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চলন্ত ( চল + অন্ত 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966" y="5338148"/>
            <a:ext cx="314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প্রশাসন ( প্র+ শাসন)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1" y="1808760"/>
            <a:ext cx="2238511" cy="999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47" y="3426905"/>
            <a:ext cx="2238511" cy="1063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47" y="5103436"/>
            <a:ext cx="2238511" cy="1238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401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22" y="806840"/>
            <a:ext cx="6850745" cy="41728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 rot="19762764">
            <a:off x="536176" y="724469"/>
            <a:ext cx="3263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091" y="2822028"/>
            <a:ext cx="2979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উৎস অনুযায়ী শব্দের প্রকারভেদের  প্রত্যেকটির দুটি করে উদাহরণ লেখ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5089017"/>
              </p:ext>
            </p:extLst>
          </p:nvPr>
        </p:nvGraphicFramePr>
        <p:xfrm>
          <a:off x="2032000" y="1182413"/>
          <a:ext cx="8128000" cy="480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2498834" y="1105037"/>
            <a:ext cx="1292771" cy="597639"/>
          </a:xfrm>
          <a:prstGeom prst="rightArrow">
            <a:avLst>
              <a:gd name="adj1" fmla="val 50000"/>
              <a:gd name="adj2" fmla="val 51358"/>
            </a:avLst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0727" y="274040"/>
            <a:ext cx="3988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অর্থ অনুযায়ী শব্দ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937" y="796834"/>
            <a:ext cx="4911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যৌগিক শব্দের উদাহরণ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48" y="1970090"/>
            <a:ext cx="2921726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73" y="4300931"/>
            <a:ext cx="2912201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lowchart: Punched Tape 4"/>
          <p:cNvSpPr/>
          <p:nvPr/>
        </p:nvSpPr>
        <p:spPr>
          <a:xfrm>
            <a:off x="1345473" y="2168434"/>
            <a:ext cx="1867989" cy="1274935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গায়ক </a:t>
            </a:r>
            <a:endParaRPr lang="en-US" sz="3200" dirty="0"/>
          </a:p>
        </p:txBody>
      </p:sp>
      <p:sp>
        <p:nvSpPr>
          <p:cNvPr id="6" name="Flowchart: Punched Tape 5"/>
          <p:cNvSpPr/>
          <p:nvPr/>
        </p:nvSpPr>
        <p:spPr>
          <a:xfrm>
            <a:off x="1463040" y="4624250"/>
            <a:ext cx="1724297" cy="1286405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চিকামারা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985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006" y="548287"/>
            <a:ext cx="450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রূঢ়ি শব্দের উদাহরণ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1723753"/>
            <a:ext cx="3148148" cy="1973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5" y="4754881"/>
            <a:ext cx="3148148" cy="1841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18458" y="5355771"/>
            <a:ext cx="224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সন্দেশ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458" y="2294772"/>
            <a:ext cx="1569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বাঁশি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858" y="600892"/>
            <a:ext cx="416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যোগরূঢ় শব্দের উদাহরণ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40525" y="2083879"/>
            <a:ext cx="228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পঙ্কজ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84" y="2083879"/>
            <a:ext cx="2879951" cy="1515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40525" y="5025629"/>
            <a:ext cx="254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জলধি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6" y="4558938"/>
            <a:ext cx="2768919" cy="1641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47094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9715166">
            <a:off x="1295950" y="4039348"/>
            <a:ext cx="87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 ভাষার শব্দ ভাণ্ডারের একটি ছক তৈরি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eart 11"/>
          <p:cNvSpPr/>
          <p:nvPr/>
        </p:nvSpPr>
        <p:spPr>
          <a:xfrm>
            <a:off x="2496319" y="381620"/>
            <a:ext cx="6335486" cy="2847703"/>
          </a:xfrm>
          <a:prstGeom prst="hear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9" y="2199681"/>
            <a:ext cx="3263900" cy="28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43"/>
            <a:ext cx="9731829" cy="57476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22022" y="209005"/>
            <a:ext cx="4480561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সবাইকে  ধন্যবাদ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31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7486" y="777025"/>
            <a:ext cx="8596668" cy="1320800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1972" y="944765"/>
            <a:ext cx="6829778" cy="375920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				              </a:t>
            </a:r>
            <a:r>
              <a:rPr lang="bn-BD" sz="5700" b="1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			</a:t>
            </a:r>
            <a:r>
              <a:rPr lang="en-US" sz="57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5700" b="1" dirty="0" smtClean="0">
                <a:latin typeface="NikoshBAN" pitchFamily="2" charset="0"/>
                <a:cs typeface="NikoshBAN" pitchFamily="2" charset="0"/>
              </a:rPr>
              <a:t>মোঃআব্দুল হালিম </a:t>
            </a:r>
          </a:p>
          <a:p>
            <a:pPr>
              <a:buNone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4000" b="1" smtClean="0">
                <a:latin typeface="NikoshBAN" pitchFamily="2" charset="0"/>
                <a:cs typeface="NikoshBAN" pitchFamily="2" charset="0"/>
              </a:rPr>
              <a:t>ী </a:t>
            </a:r>
            <a:r>
              <a:rPr lang="bn-IN" sz="4000" b="1" smtClean="0">
                <a:latin typeface="NikoshBAN" pitchFamily="2" charset="0"/>
                <a:cs typeface="NikoshBAN" pitchFamily="2" charset="0"/>
              </a:rPr>
              <a:t>অধ্যাপক(বাংলা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খঞ্জনপুর তালকুড়া আলিম মাদরাস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া</a:t>
            </a: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সাপাহার,নওগাঁ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নং-০১৭২৪১১৩৬৩৬</a:t>
            </a:r>
          </a:p>
          <a:p>
            <a:pPr>
              <a:buNone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254702" y="1600004"/>
            <a:ext cx="4038600" cy="383185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800" b="1" dirty="0" smtClean="0">
                <a:latin typeface="NikoshBAN" pitchFamily="2" charset="0"/>
                <a:cs typeface="NikoshBAN" pitchFamily="2" charset="0"/>
              </a:rPr>
              <a:t>শ্রেণিঃ একাদশ </a:t>
            </a:r>
          </a:p>
          <a:p>
            <a:pPr marL="0" indent="0">
              <a:buNone/>
            </a:pPr>
            <a:r>
              <a:rPr lang="bn-BD" sz="5800" b="1" dirty="0" smtClean="0">
                <a:latin typeface="NikoshBAN" pitchFamily="2" charset="0"/>
                <a:cs typeface="NikoshBAN" pitchFamily="2" charset="0"/>
              </a:rPr>
              <a:t>বিষয়ঃ বাংলা ব্যাকরণ  </a:t>
            </a:r>
          </a:p>
          <a:p>
            <a:pPr marL="0" indent="0">
              <a:buNone/>
            </a:pPr>
            <a:r>
              <a:rPr lang="bn-BD" sz="5800" b="1" dirty="0" smtClean="0">
                <a:latin typeface="NikoshBAN" pitchFamily="2" charset="0"/>
                <a:cs typeface="NikoshBAN" pitchFamily="2" charset="0"/>
              </a:rPr>
              <a:t>তারিখঃ  </a:t>
            </a:r>
            <a:r>
              <a:rPr lang="en-US" sz="5800" b="1" dirty="0" smtClean="0">
                <a:latin typeface="NikoshBAN" pitchFamily="2" charset="0"/>
                <a:cs typeface="NikoshBAN" pitchFamily="2" charset="0"/>
              </a:rPr>
              <a:t>০৫/১১/২০১৯</a:t>
            </a:r>
          </a:p>
          <a:p>
            <a:pPr marL="0" indent="0">
              <a:buNone/>
            </a:pPr>
            <a:r>
              <a:rPr lang="bn-BD" sz="5800" b="1" dirty="0" smtClean="0">
                <a:latin typeface="NikoshBAN" pitchFamily="2" charset="0"/>
                <a:cs typeface="NikoshBAN" pitchFamily="2" charset="0"/>
              </a:rPr>
              <a:t>সময়ঃ ৫০ মিনিট       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405017" y="944765"/>
            <a:ext cx="3048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bn-BD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470" y="4752304"/>
            <a:ext cx="6915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081825"/>
            <a:ext cx="2859110" cy="248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34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 build="p"/>
      <p:bldP spid="5" grpId="1" build="p"/>
      <p:bldP spid="5" grpId="2" build="p"/>
      <p:bldP spid="5" grpId="3" build="p"/>
      <p:bldP spid="6" grpId="0" build="p"/>
      <p:bldP spid="6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7" y="1584961"/>
            <a:ext cx="3568637" cy="20568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40" y="1485489"/>
            <a:ext cx="4319871" cy="22558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40864" y="3946779"/>
            <a:ext cx="110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বই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781987" y="3837565"/>
            <a:ext cx="171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আম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720827" y="324188"/>
            <a:ext cx="4657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শব্দগুলো  কী কি   বর্ণ দ্বারা গঠিত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445" y="5332927"/>
            <a:ext cx="236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আম </a:t>
            </a:r>
            <a:r>
              <a:rPr lang="en-US" sz="2800" dirty="0" smtClean="0"/>
              <a:t>=</a:t>
            </a:r>
            <a:r>
              <a:rPr lang="bn-BD" sz="2800" dirty="0" smtClean="0"/>
              <a:t> আ+ ম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92516" y="216466"/>
            <a:ext cx="299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3798" y="5332927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/>
              <a:t>বই </a:t>
            </a:r>
            <a:r>
              <a:rPr lang="en-US" sz="2800" dirty="0" smtClean="0"/>
              <a:t>=</a:t>
            </a:r>
            <a:r>
              <a:rPr lang="bn-BD" sz="2800" dirty="0" smtClean="0"/>
              <a:t> ব+ </a:t>
            </a:r>
            <a:r>
              <a:rPr lang="bn-BD" sz="2800" dirty="0"/>
              <a:t>ই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0997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8171" y="1780032"/>
            <a:ext cx="6479177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১)শব্দের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বলতে পারবে 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প্রকারভেদ বলতে পারবে ।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৩) উৎস ,অর্থ এবং গঠন অনুযায়ী শব্দের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উদাহরণ বলতে পারবে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uble Wave 1"/>
          <p:cNvSpPr/>
          <p:nvPr/>
        </p:nvSpPr>
        <p:spPr>
          <a:xfrm flipH="1">
            <a:off x="1254032" y="169818"/>
            <a:ext cx="5564778" cy="1081146"/>
          </a:xfrm>
          <a:prstGeom prst="doubleWave">
            <a:avLst>
              <a:gd name="adj1" fmla="val 6250"/>
              <a:gd name="adj2" fmla="val -2382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 শেষে শিক্ষার্থীরা যা শিখবে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648994" y="46634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93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26070" y="408452"/>
            <a:ext cx="665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শিক্ষকের পাঠ বিশ্লেষণ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1320085"/>
            <a:ext cx="8757633" cy="510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895427" y="470509"/>
            <a:ext cx="6825778" cy="804672"/>
          </a:xfrm>
          <a:prstGeom prst="flowChartPunchedTa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6587" y="3098667"/>
            <a:ext cx="5827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শব্দকে তিনটি দৃষ্টিকোণ থেকে শ্রেণিকরণ করা যায়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4741"/>
              </p:ext>
            </p:extLst>
          </p:nvPr>
        </p:nvGraphicFramePr>
        <p:xfrm>
          <a:off x="4767942" y="3618411"/>
          <a:ext cx="548639" cy="705395"/>
        </p:xfrm>
        <a:graphic>
          <a:graphicData uri="http://schemas.openxmlformats.org/drawingml/2006/table">
            <a:tbl>
              <a:tblPr/>
              <a:tblGrid>
                <a:gridCol w="548639"/>
              </a:tblGrid>
              <a:tr h="7053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514777" y="4581439"/>
            <a:ext cx="2991396" cy="12390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অর্থ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53051" y="3813639"/>
            <a:ext cx="2795451" cy="107187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গঠন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1520" y="3852827"/>
            <a:ext cx="2730135" cy="11894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18144"/>
              </p:ext>
            </p:extLst>
          </p:nvPr>
        </p:nvGraphicFramePr>
        <p:xfrm>
          <a:off x="4624251" y="2090057"/>
          <a:ext cx="208280" cy="1123406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1234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21022159">
            <a:off x="1404060" y="705045"/>
            <a:ext cx="7493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উৎস  অনুযায়ী শব্দ পাঁচ প্রকার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06294293"/>
              </p:ext>
            </p:extLst>
          </p:nvPr>
        </p:nvGraphicFramePr>
        <p:xfrm>
          <a:off x="2002221" y="1671144"/>
          <a:ext cx="8166538" cy="452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523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194" y="679268"/>
            <a:ext cx="5303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উৎস অনুযায়ী শব্দের উদাহরণ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522513" y="2024742"/>
            <a:ext cx="2299063" cy="1685109"/>
          </a:xfrm>
          <a:prstGeom prst="irregularSeal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তৎসম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836023" y="4519748"/>
            <a:ext cx="2534194" cy="1606732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অর্ধ-তৎসম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0514" y="2647931"/>
            <a:ext cx="3827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চন্দ্র 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4179009" y="519901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গিন্ন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8414" r="20647" b="32751"/>
          <a:stretch/>
        </p:blipFill>
        <p:spPr>
          <a:xfrm>
            <a:off x="5912069" y="1608082"/>
            <a:ext cx="2587796" cy="23963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1"/>
          <a:stretch/>
        </p:blipFill>
        <p:spPr>
          <a:xfrm>
            <a:off x="5946704" y="4327478"/>
            <a:ext cx="2553161" cy="2227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956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2638783" y="467964"/>
            <a:ext cx="1724297" cy="1427871"/>
          </a:xfrm>
          <a:prstGeom prst="teardrop">
            <a:avLst>
              <a:gd name="adj" fmla="val 17311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তদ্ভব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1269" y="969163"/>
            <a:ext cx="508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হাত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17088008">
            <a:off x="1287325" y="1285863"/>
            <a:ext cx="1756734" cy="2574987"/>
          </a:xfrm>
          <a:prstGeom prst="wedgeEllipseCallout">
            <a:avLst>
              <a:gd name="adj1" fmla="val -37193"/>
              <a:gd name="adj2" fmla="val 108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দেশী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32994" y="3124270"/>
            <a:ext cx="3267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কুলা 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sp>
        <p:nvSpPr>
          <p:cNvPr id="8" name="Heart 7"/>
          <p:cNvSpPr/>
          <p:nvPr/>
        </p:nvSpPr>
        <p:spPr>
          <a:xfrm>
            <a:off x="1166648" y="4352487"/>
            <a:ext cx="1998091" cy="2062146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বিদেশী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2994" y="5383560"/>
            <a:ext cx="2155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নামাজ 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6" t="-29043" r="11526" b="20393"/>
          <a:stretch/>
        </p:blipFill>
        <p:spPr>
          <a:xfrm>
            <a:off x="6866777" y="609673"/>
            <a:ext cx="2261456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66777" y="2841826"/>
            <a:ext cx="2143223" cy="1719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62"/>
          <a:stretch/>
        </p:blipFill>
        <p:spPr>
          <a:xfrm>
            <a:off x="7062952" y="4831910"/>
            <a:ext cx="1939158" cy="15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958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4567</TotalTime>
  <Words>200</Words>
  <Application>Microsoft Office PowerPoint</Application>
  <PresentationFormat>Custom</PresentationFormat>
  <Paragraphs>80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Facet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Laptop Solution</cp:lastModifiedBy>
  <cp:revision>247</cp:revision>
  <dcterms:created xsi:type="dcterms:W3CDTF">2018-05-02T13:41:00Z</dcterms:created>
  <dcterms:modified xsi:type="dcterms:W3CDTF">2020-01-28T22:26:06Z</dcterms:modified>
</cp:coreProperties>
</file>