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880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924800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675467"/>
            <a:ext cx="7772400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ঈ,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‘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ই’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কিংবদন্তি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উষা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সূচিপত্র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828800"/>
            <a:ext cx="2048691" cy="17569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অতৎসম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‘ই’-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1" y="1826622"/>
            <a:ext cx="1989909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826622"/>
            <a:ext cx="21336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26622"/>
            <a:ext cx="2057400" cy="1752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4257405"/>
            <a:ext cx="2047875" cy="1457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98" y="4227731"/>
            <a:ext cx="2438400" cy="1487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826622"/>
            <a:ext cx="83058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4257020"/>
            <a:ext cx="4495800" cy="1686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4495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657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1705" y="366024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4425" y="36575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0854" y="5927237"/>
            <a:ext cx="176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3581400"/>
            <a:ext cx="176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1313" y="5927118"/>
            <a:ext cx="176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শব্দগুলোতে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অধীন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7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209800"/>
            <a:ext cx="7924800" cy="4114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নিয়মঃ-সকল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অতৎসম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‘ই’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বে-আইনি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1447800"/>
            <a:ext cx="2133600" cy="213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প্রাণিবাচক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‘ই’-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19812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16" y="1447800"/>
            <a:ext cx="19050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16" y="1447800"/>
            <a:ext cx="2320834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4114800"/>
            <a:ext cx="219075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4114800"/>
            <a:ext cx="23241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1989" y="3581400"/>
            <a:ext cx="11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হিন্দি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1989" y="6019800"/>
            <a:ext cx="133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" y="1447800"/>
            <a:ext cx="8362951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29100" y="4114800"/>
            <a:ext cx="4536621" cy="2019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0999" y="4358671"/>
            <a:ext cx="377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544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9261" y="371234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548461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871" y="6059269"/>
            <a:ext cx="133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057400"/>
            <a:ext cx="8229599" cy="434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শব্দগুলোতে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675467"/>
            <a:ext cx="7924800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প্রাণিবাচক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‘ই’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জাপানি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ইরানি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ফার্সি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981200"/>
            <a:ext cx="7924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ক্রিয়াপদে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‘ই’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ব্যক্তিবাচক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স্ত্রীবাচক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অতৎসম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‘ই’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মৌলভি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কেরানি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ছুঁড়ি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‘ই’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রূপালি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বর্ণালি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‘ই-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1828800"/>
            <a:ext cx="8305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ডাক্তারী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মিতালী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ধূলী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আলমারী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ডাক্তারি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মিতালি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ধূলি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আলমারি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57400"/>
            <a:ext cx="477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675467"/>
            <a:ext cx="807719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বানানের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‘ই’-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2362200"/>
            <a:ext cx="29718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1" y="2362200"/>
            <a:ext cx="29718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0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মোঃআব্দুল হালিম</a:t>
            </a:r>
          </a:p>
          <a:p>
            <a:pPr marL="0" indent="0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অধ্যাপক(বাংলা)</a:t>
            </a:r>
          </a:p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খঞ্জনপুর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লকুড়া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আলিম মদরাসা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নং-০১৭২৪১১৩৬৩৬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3352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1828800"/>
            <a:ext cx="7518400" cy="4297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543800" cy="44958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১৫ – ০৫ –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২০১৯</a:t>
            </a: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৫০মিনিট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2438401"/>
            <a:ext cx="3352800" cy="1371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মাছটির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010400" cy="2108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038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‘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4923783"/>
            <a:ext cx="2819400" cy="1553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</p:spTree>
    <p:extLst>
      <p:ext uri="{BB962C8B-B14F-4D97-AF65-F5344CB8AC3E}">
        <p14:creationId xmlns:p14="http://schemas.microsoft.com/office/powerpoint/2010/main" val="30584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8000" dirty="0" smtClean="0">
                <a:solidFill>
                  <a:srgbClr val="88066C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8000" dirty="0" err="1" smtClean="0">
                <a:solidFill>
                  <a:srgbClr val="88066C"/>
                </a:solidFill>
                <a:latin typeface="NikoshBAN" pitchFamily="2" charset="0"/>
                <a:cs typeface="NikoshBAN" pitchFamily="2" charset="0"/>
              </a:rPr>
              <a:t>ই’বা</a:t>
            </a:r>
            <a:r>
              <a:rPr lang="en-US" sz="8000" dirty="0" smtClean="0">
                <a:solidFill>
                  <a:srgbClr val="88066C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8000" dirty="0" err="1" smtClean="0">
                <a:solidFill>
                  <a:srgbClr val="88066C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8000" dirty="0" smtClean="0">
                <a:solidFill>
                  <a:srgbClr val="88066C"/>
                </a:solidFill>
                <a:latin typeface="NikoshBAN" pitchFamily="2" charset="0"/>
                <a:cs typeface="NikoshBAN" pitchFamily="2" charset="0"/>
              </a:rPr>
              <a:t>’ 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675467"/>
            <a:ext cx="761999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‘ই’ </a:t>
            </a:r>
            <a:r>
              <a:rPr lang="en-US" sz="4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‘ই-</a:t>
            </a:r>
            <a:r>
              <a:rPr lang="en-US" sz="4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61869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প্রশ্নবাচক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‘ই’-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4507"/>
            <a:ext cx="28956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86198"/>
            <a:ext cx="229052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4506"/>
            <a:ext cx="3048000" cy="1905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3886198"/>
            <a:ext cx="3124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399"/>
            <a:ext cx="2743200" cy="1904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3657600"/>
            <a:ext cx="28239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9297" y="3873784"/>
            <a:ext cx="533400" cy="5334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48100" y="3886198"/>
            <a:ext cx="533400" cy="5334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62255" y="3614408"/>
            <a:ext cx="457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39000" y="3657600"/>
            <a:ext cx="457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487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প্রশ্নবাচক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পদরূপে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‘ই’-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[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সহজভাবে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‘ই’-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।]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1"/>
            <a:ext cx="83820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5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‘ই’-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0574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00794"/>
            <a:ext cx="1981200" cy="2571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81200"/>
            <a:ext cx="2209799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00794"/>
            <a:ext cx="2133600" cy="25712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981200"/>
            <a:ext cx="8382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পঞ্জিকা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1" y="4840069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</a:rPr>
              <a:t>খঞ্জনি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6300" y="4840069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6514" y="4840068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</a:rPr>
              <a:t>মঞ্জরি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সত্বেও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‘ই’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5" y="963186"/>
            <a:ext cx="2590800" cy="1433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2320834"/>
            <a:ext cx="2590800" cy="3089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41" y="2826327"/>
            <a:ext cx="264610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847</TotalTime>
  <Words>650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স্বাগতম</vt:lpstr>
      <vt:lpstr>শিক্ষক পরিচিতি</vt:lpstr>
      <vt:lpstr>শ্রেণি পরিচিতি</vt:lpstr>
      <vt:lpstr> মাছটির নাম বল</vt:lpstr>
      <vt:lpstr>পাঠ শিরোনাম</vt:lpstr>
      <vt:lpstr>শিখন ফল</vt:lpstr>
      <vt:lpstr>প্রশ্নবাচক ‘কি’ শব্দের ‘ই’-কার কোন নিয়মে  ব্যবহত হয়েছে ? </vt:lpstr>
      <vt:lpstr>তৎসম শব্দে ‘ই’- কার ব্যবহার</vt:lpstr>
      <vt:lpstr>একক কাজ</vt:lpstr>
      <vt:lpstr>একক কাজের সমাধান</vt:lpstr>
      <vt:lpstr>অতৎসম শব্দে ‘ই’-কারের ব্যবহার</vt:lpstr>
      <vt:lpstr>জোড়ায় কাজ</vt:lpstr>
      <vt:lpstr>জোড়ায় কাজের সমাধান</vt:lpstr>
      <vt:lpstr>জাতি, ভাষা ও প্রাণিবাচক শব্দে ‘ই’-কার ব্যবহার</vt:lpstr>
      <vt:lpstr>দলীয় কাজ</vt:lpstr>
      <vt:lpstr>দলীয় কাজের সমাধান</vt:lpstr>
      <vt:lpstr>‘ই-কার’ ব্যবহারের আরও কিছু নিয়ম</vt:lpstr>
      <vt:lpstr>মূল্যায়ন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Alam</dc:creator>
  <cp:lastModifiedBy>Laptop Solution</cp:lastModifiedBy>
  <cp:revision>166</cp:revision>
  <dcterms:created xsi:type="dcterms:W3CDTF">2006-08-16T00:00:00Z</dcterms:created>
  <dcterms:modified xsi:type="dcterms:W3CDTF">2020-01-28T22:21:21Z</dcterms:modified>
</cp:coreProperties>
</file>