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A8855-CAFD-415B-8136-BAE7C4AF172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E4552-D375-4C8C-9166-4E02E8FE16E9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40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</a:p>
        <a:p>
          <a:r>
            <a:rPr lang="bn-IN" sz="2800" b="1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ব্রাহ্মণবাড়িয়ায় 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5D544F-22C0-4EF4-8B30-424C5C0D47D0}" type="parTrans" cxnId="{24FC122D-E04C-49DB-A88E-8066311A013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AD1912-155E-4CE8-9ACC-D58D92B8AC14}" type="sibTrans" cxnId="{24FC122D-E04C-49DB-A88E-8066311A013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094E2F-B1BB-4B61-9CEC-4F0B4EAFCEBA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</a:p>
        <a:p>
          <a:r>
            <a:rPr lang="bn-IN" sz="3600" b="0" i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একাডেমী</a:t>
          </a:r>
          <a:endParaRPr lang="en-US" sz="3600" b="0" i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1648B7-81AD-45A6-A66C-25A840A441EA}" type="parTrans" cxnId="{4A153EB9-94A0-4878-81BB-D5190163CA1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FDB2CF-3A13-4EA2-A33C-612370145A82}" type="sibTrans" cxnId="{4A153EB9-94A0-4878-81BB-D5190163CA1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F6F554-F2BC-4EA6-9415-5B79DF3981B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bn-IN" sz="4800" b="1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</a:p>
        <a:p>
          <a:r>
            <a:rPr lang="bn-IN" sz="4000" b="0" i="1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  <a:endParaRPr lang="en-US" sz="4000" b="0" i="1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32EBFD-B90F-4523-A78B-26378BE5FF0B}" type="parTrans" cxnId="{D757711F-D5FC-4AB0-8073-282CD75F8BB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AC7FB8-E09D-4E51-AB17-84A081533904}" type="sibTrans" cxnId="{D757711F-D5FC-4AB0-8073-282CD75F8BB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D5509D-E5CE-491F-B325-3F1B49432D2A}">
      <dgm:prSet phldrT="[Text]" custT="1"/>
      <dgm:spPr>
        <a:solidFill>
          <a:srgbClr val="00B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r>
            <a:rPr lang="bn-IN" sz="32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২০১১ সালে</a:t>
          </a:r>
          <a:endParaRPr lang="en-US" sz="3200" b="0" i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BD6636-1C33-467C-9DB2-E73B53557C0D}" type="parTrans" cxnId="{B4C27DAD-60A0-478D-8E59-59937E19497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A762C7-5F28-4146-8D4D-051F64F15405}" type="sibTrans" cxnId="{B4C27DAD-60A0-478D-8E59-59937E19497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53543B-D6F7-4D29-ABCC-CF4BCFBBA23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800" b="1" dirty="0" err="1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bn-IN" sz="4800" b="1" dirty="0" smtClean="0">
            <a:solidFill>
              <a:schemeClr val="accent6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3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১৯২৩সালে</a:t>
          </a:r>
          <a:r>
            <a:rPr lang="en-US" sz="6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9C1B37-27C9-45DC-B052-471CAB15DBA9}" type="sibTrans" cxnId="{F77049CA-1561-4B5B-BBD7-3ACED7E8DE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9CBC43-D35C-4F2F-87C9-C30C9BF95ED5}" type="parTrans" cxnId="{F77049CA-1561-4B5B-BBD7-3ACED7E8DE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0181CC-9711-4738-8AA4-31213601D344}" type="pres">
      <dgm:prSet presAssocID="{DD2A8855-CAFD-415B-8136-BAE7C4AF17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F7BCC-591E-4D48-B179-D70BFC90136A}" type="pres">
      <dgm:prSet presAssocID="{DD2A8855-CAFD-415B-8136-BAE7C4AF172C}" presName="cycle" presStyleCnt="0"/>
      <dgm:spPr/>
    </dgm:pt>
    <dgm:pt modelId="{8C2BF39D-8358-420A-B822-6BE316BEA581}" type="pres">
      <dgm:prSet presAssocID="{1F53543B-D6F7-4D29-ABCC-CF4BCFBBA231}" presName="nodeFirstNode" presStyleLbl="node1" presStyleIdx="0" presStyleCnt="5" custScaleX="87153" custScaleY="99441" custRadScaleRad="100560" custRadScaleInc="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D3E56-5681-47D5-9B2D-AB1CFA7AD9DE}" type="pres">
      <dgm:prSet presAssocID="{DD9C1B37-27C9-45DC-B052-471CAB15DBA9}" presName="sibTransFirstNode" presStyleLbl="bgShp" presStyleIdx="0" presStyleCnt="1" custLinFactNeighborY="1855"/>
      <dgm:spPr/>
      <dgm:t>
        <a:bodyPr/>
        <a:lstStyle/>
        <a:p>
          <a:endParaRPr lang="en-US"/>
        </a:p>
      </dgm:t>
    </dgm:pt>
    <dgm:pt modelId="{27BB0C06-AA01-4C51-B10A-4642071816E0}" type="pres">
      <dgm:prSet presAssocID="{5CAE4552-D375-4C8C-9166-4E02E8FE16E9}" presName="nodeFollowingNodes" presStyleLbl="node1" presStyleIdx="1" presStyleCnt="5" custRadScaleRad="130396" custRadScaleInc="15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06E25-47AD-4B7D-AD50-20B10B9F12CE}" type="pres">
      <dgm:prSet presAssocID="{53094E2F-B1BB-4B61-9CEC-4F0B4EAFCEBA}" presName="nodeFollowingNodes" presStyleLbl="node1" presStyleIdx="2" presStyleCnt="5" custScaleX="99649" custScaleY="96419" custRadScaleRad="105104" custRadScaleInc="-20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21ACC-B309-4B13-9E93-B4CC8985A4AA}" type="pres">
      <dgm:prSet presAssocID="{3CF6F554-F2BC-4EA6-9415-5B79DF3981B8}" presName="nodeFollowingNodes" presStyleLbl="node1" presStyleIdx="3" presStyleCnt="5" custScaleX="95429" custScaleY="88364" custRadScaleRad="96750" custRadScaleInc="12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F28BF-CCC2-4442-82A8-E749DAB5FA3D}" type="pres">
      <dgm:prSet presAssocID="{ADD5509D-E5CE-491F-B325-3F1B49432D2A}" presName="nodeFollowingNodes" presStyleLbl="node1" presStyleIdx="4" presStyleCnt="5" custScaleX="84214" custScaleY="85766" custRadScaleRad="108378" custRadScaleInc="-3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B3A9A5-E669-4B86-B654-8C0ABAD51085}" type="presOf" srcId="{DD9C1B37-27C9-45DC-B052-471CAB15DBA9}" destId="{808D3E56-5681-47D5-9B2D-AB1CFA7AD9DE}" srcOrd="0" destOrd="0" presId="urn:microsoft.com/office/officeart/2005/8/layout/cycle3"/>
    <dgm:cxn modelId="{BC6D74C1-5DAC-46F6-B9B5-F2A5C3B4D95B}" type="presOf" srcId="{1F53543B-D6F7-4D29-ABCC-CF4BCFBBA231}" destId="{8C2BF39D-8358-420A-B822-6BE316BEA581}" srcOrd="0" destOrd="0" presId="urn:microsoft.com/office/officeart/2005/8/layout/cycle3"/>
    <dgm:cxn modelId="{33E65BF3-714D-40EE-B87B-FA672241F591}" type="presOf" srcId="{5CAE4552-D375-4C8C-9166-4E02E8FE16E9}" destId="{27BB0C06-AA01-4C51-B10A-4642071816E0}" srcOrd="0" destOrd="0" presId="urn:microsoft.com/office/officeart/2005/8/layout/cycle3"/>
    <dgm:cxn modelId="{D757711F-D5FC-4AB0-8073-282CD75F8BB7}" srcId="{DD2A8855-CAFD-415B-8136-BAE7C4AF172C}" destId="{3CF6F554-F2BC-4EA6-9415-5B79DF3981B8}" srcOrd="3" destOrd="0" parTransId="{0832EBFD-B90F-4523-A78B-26378BE5FF0B}" sibTransId="{D3AC7FB8-E09D-4E51-AB17-84A081533904}"/>
    <dgm:cxn modelId="{4A153EB9-94A0-4878-81BB-D5190163CA1F}" srcId="{DD2A8855-CAFD-415B-8136-BAE7C4AF172C}" destId="{53094E2F-B1BB-4B61-9CEC-4F0B4EAFCEBA}" srcOrd="2" destOrd="0" parTransId="{3D1648B7-81AD-45A6-A66C-25A840A441EA}" sibTransId="{34FDB2CF-3A13-4EA2-A33C-612370145A82}"/>
    <dgm:cxn modelId="{085522FC-E207-401B-B7A6-ADB917F9F5AB}" type="presOf" srcId="{DD2A8855-CAFD-415B-8136-BAE7C4AF172C}" destId="{530181CC-9711-4738-8AA4-31213601D344}" srcOrd="0" destOrd="0" presId="urn:microsoft.com/office/officeart/2005/8/layout/cycle3"/>
    <dgm:cxn modelId="{F77049CA-1561-4B5B-BBD7-3ACED7E8DE0C}" srcId="{DD2A8855-CAFD-415B-8136-BAE7C4AF172C}" destId="{1F53543B-D6F7-4D29-ABCC-CF4BCFBBA231}" srcOrd="0" destOrd="0" parTransId="{D19CBC43-D35C-4F2F-87C9-C30C9BF95ED5}" sibTransId="{DD9C1B37-27C9-45DC-B052-471CAB15DBA9}"/>
    <dgm:cxn modelId="{B4C27DAD-60A0-478D-8E59-59937E194979}" srcId="{DD2A8855-CAFD-415B-8136-BAE7C4AF172C}" destId="{ADD5509D-E5CE-491F-B325-3F1B49432D2A}" srcOrd="4" destOrd="0" parTransId="{FCBD6636-1C33-467C-9DB2-E73B53557C0D}" sibTransId="{0EA762C7-5F28-4146-8D4D-051F64F15405}"/>
    <dgm:cxn modelId="{8FEA6289-1EB3-4B0A-9921-ADFCC776DDE6}" type="presOf" srcId="{53094E2F-B1BB-4B61-9CEC-4F0B4EAFCEBA}" destId="{87106E25-47AD-4B7D-AD50-20B10B9F12CE}" srcOrd="0" destOrd="0" presId="urn:microsoft.com/office/officeart/2005/8/layout/cycle3"/>
    <dgm:cxn modelId="{758E8B79-BF19-4415-9834-8D468F70E440}" type="presOf" srcId="{3CF6F554-F2BC-4EA6-9415-5B79DF3981B8}" destId="{5E121ACC-B309-4B13-9E93-B4CC8985A4AA}" srcOrd="0" destOrd="0" presId="urn:microsoft.com/office/officeart/2005/8/layout/cycle3"/>
    <dgm:cxn modelId="{AAB1B40F-76CC-42DD-9DB9-AF6CFCF042D7}" type="presOf" srcId="{ADD5509D-E5CE-491F-B325-3F1B49432D2A}" destId="{435F28BF-CCC2-4442-82A8-E749DAB5FA3D}" srcOrd="0" destOrd="0" presId="urn:microsoft.com/office/officeart/2005/8/layout/cycle3"/>
    <dgm:cxn modelId="{24FC122D-E04C-49DB-A88E-8066311A013B}" srcId="{DD2A8855-CAFD-415B-8136-BAE7C4AF172C}" destId="{5CAE4552-D375-4C8C-9166-4E02E8FE16E9}" srcOrd="1" destOrd="0" parTransId="{4B5D544F-22C0-4EF4-8B30-424C5C0D47D0}" sibTransId="{C1AD1912-155E-4CE8-9ACC-D58D92B8AC14}"/>
    <dgm:cxn modelId="{787E20DD-E535-4078-B051-3034BCF2FD9D}" type="presParOf" srcId="{530181CC-9711-4738-8AA4-31213601D344}" destId="{DA8F7BCC-591E-4D48-B179-D70BFC90136A}" srcOrd="0" destOrd="0" presId="urn:microsoft.com/office/officeart/2005/8/layout/cycle3"/>
    <dgm:cxn modelId="{6E187F4F-5DB8-4A63-975A-1CDB027D7887}" type="presParOf" srcId="{DA8F7BCC-591E-4D48-B179-D70BFC90136A}" destId="{8C2BF39D-8358-420A-B822-6BE316BEA581}" srcOrd="0" destOrd="0" presId="urn:microsoft.com/office/officeart/2005/8/layout/cycle3"/>
    <dgm:cxn modelId="{D0AD32DE-F6B4-47C1-A2BF-49D1E7464F72}" type="presParOf" srcId="{DA8F7BCC-591E-4D48-B179-D70BFC90136A}" destId="{808D3E56-5681-47D5-9B2D-AB1CFA7AD9DE}" srcOrd="1" destOrd="0" presId="urn:microsoft.com/office/officeart/2005/8/layout/cycle3"/>
    <dgm:cxn modelId="{28B9CE2C-EEE4-4540-AE64-D3E21B09C36B}" type="presParOf" srcId="{DA8F7BCC-591E-4D48-B179-D70BFC90136A}" destId="{27BB0C06-AA01-4C51-B10A-4642071816E0}" srcOrd="2" destOrd="0" presId="urn:microsoft.com/office/officeart/2005/8/layout/cycle3"/>
    <dgm:cxn modelId="{38746269-4FE9-43A9-A390-814461D93EF6}" type="presParOf" srcId="{DA8F7BCC-591E-4D48-B179-D70BFC90136A}" destId="{87106E25-47AD-4B7D-AD50-20B10B9F12CE}" srcOrd="3" destOrd="0" presId="urn:microsoft.com/office/officeart/2005/8/layout/cycle3"/>
    <dgm:cxn modelId="{2F872433-9ACE-42B3-89F4-BC17D695D591}" type="presParOf" srcId="{DA8F7BCC-591E-4D48-B179-D70BFC90136A}" destId="{5E121ACC-B309-4B13-9E93-B4CC8985A4AA}" srcOrd="4" destOrd="0" presId="urn:microsoft.com/office/officeart/2005/8/layout/cycle3"/>
    <dgm:cxn modelId="{7A3BE732-8989-41DD-8CB9-1C2EA61C0906}" type="presParOf" srcId="{DA8F7BCC-591E-4D48-B179-D70BFC90136A}" destId="{435F28BF-CCC2-4442-82A8-E749DAB5FA3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D3E56-5681-47D5-9B2D-AB1CFA7AD9DE}">
      <dsp:nvSpPr>
        <dsp:cNvPr id="0" name=""/>
        <dsp:cNvSpPr/>
      </dsp:nvSpPr>
      <dsp:spPr>
        <a:xfrm>
          <a:off x="749587" y="466448"/>
          <a:ext cx="6070574" cy="6070574"/>
        </a:xfrm>
        <a:prstGeom prst="circularArrow">
          <a:avLst>
            <a:gd name="adj1" fmla="val 5544"/>
            <a:gd name="adj2" fmla="val 330680"/>
            <a:gd name="adj3" fmla="val 14068446"/>
            <a:gd name="adj4" fmla="val 1721039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BF39D-8358-420A-B822-6BE316BEA581}">
      <dsp:nvSpPr>
        <dsp:cNvPr id="0" name=""/>
        <dsp:cNvSpPr/>
      </dsp:nvSpPr>
      <dsp:spPr>
        <a:xfrm>
          <a:off x="2546738" y="292085"/>
          <a:ext cx="2476273" cy="141270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bn-IN" sz="4800" b="1" kern="1200" dirty="0" smtClean="0">
            <a:solidFill>
              <a:schemeClr val="accent6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i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১৯২৩সালে</a:t>
          </a:r>
          <a:r>
            <a:rPr lang="en-US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15701" y="361048"/>
        <a:ext cx="2338347" cy="1274780"/>
      </dsp:txXfrm>
    </dsp:sp>
    <dsp:sp modelId="{27BB0C06-AA01-4C51-B10A-4642071816E0}">
      <dsp:nvSpPr>
        <dsp:cNvPr id="0" name=""/>
        <dsp:cNvSpPr/>
      </dsp:nvSpPr>
      <dsp:spPr>
        <a:xfrm>
          <a:off x="4927693" y="2378899"/>
          <a:ext cx="2841294" cy="142064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i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ব্রাহ্মণবাড়িয়ায় 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97043" y="2448249"/>
        <a:ext cx="2702594" cy="1281947"/>
      </dsp:txXfrm>
    </dsp:sp>
    <dsp:sp modelId="{87106E25-47AD-4B7D-AD50-20B10B9F12CE}">
      <dsp:nvSpPr>
        <dsp:cNvPr id="0" name=""/>
        <dsp:cNvSpPr/>
      </dsp:nvSpPr>
      <dsp:spPr>
        <a:xfrm>
          <a:off x="4391058" y="4723533"/>
          <a:ext cx="2831321" cy="136977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একাডেমী</a:t>
          </a:r>
          <a:endParaRPr lang="en-US" sz="3600" b="0" i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57925" y="4790400"/>
        <a:ext cx="2697587" cy="1236040"/>
      </dsp:txXfrm>
    </dsp:sp>
    <dsp:sp modelId="{5E121ACC-B309-4B13-9E93-B4CC8985A4AA}">
      <dsp:nvSpPr>
        <dsp:cNvPr id="0" name=""/>
        <dsp:cNvSpPr/>
      </dsp:nvSpPr>
      <dsp:spPr>
        <a:xfrm>
          <a:off x="695362" y="4793352"/>
          <a:ext cx="2711419" cy="12553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b="1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i="1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  <a:endParaRPr lang="en-US" sz="4000" b="0" i="1" kern="12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6643" y="4854633"/>
        <a:ext cx="2588857" cy="1132778"/>
      </dsp:txXfrm>
    </dsp:sp>
    <dsp:sp modelId="{435F28BF-CCC2-4442-82A8-E749DAB5FA3D}">
      <dsp:nvSpPr>
        <dsp:cNvPr id="0" name=""/>
        <dsp:cNvSpPr/>
      </dsp:nvSpPr>
      <dsp:spPr>
        <a:xfrm>
          <a:off x="0" y="2209791"/>
          <a:ext cx="2392768" cy="121843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i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২০১১ সালে</a:t>
          </a:r>
          <a:endParaRPr lang="en-US" sz="3200" b="0" i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479" y="2269270"/>
        <a:ext cx="2273810" cy="1099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AE8B6-934B-4568-BD41-B3E1F00348B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00246-6403-4493-B472-E8923DDCA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00246-6403-4493-B472-E8923DDCAB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8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01" y="-221673"/>
            <a:ext cx="4174598" cy="1603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08538"/>
            <a:ext cx="7886778" cy="56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4789" y="412124"/>
            <a:ext cx="2540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4228" y="1429556"/>
            <a:ext cx="626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5465" y="1532586"/>
            <a:ext cx="61045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স্বদেশীকতা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দেশপ্রেমিকতা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হিসাব-নিকাশের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নওরোজ----নতুন 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2628" y="631065"/>
            <a:ext cx="4269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539" y="173906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নববর্ষের আর্কষণীয়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1975" y="771181"/>
            <a:ext cx="213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১০ মিঃ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85392"/>
            <a:ext cx="5808372" cy="43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66030" y="146760"/>
            <a:ext cx="2487305" cy="11634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5329" y="1920921"/>
            <a:ext cx="7615451" cy="1733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জাতীয়তা শব্দের অর্থ কি ?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স্বজাতিচেতনা সংক্রান্ত    খ)নতুন দেশ     গ) সাম্যবাদ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5329" y="4220309"/>
            <a:ext cx="7615451" cy="1777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উগ্র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ঐক্যবোধ    গ) বহুমুখী ভাবনা    ঘ) সাংস্কৃতিক ভিন্নতা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117" y="970148"/>
            <a:ext cx="4704614" cy="12009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199" y="2438400"/>
            <a:ext cx="8991599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বাক্য লিখে আনবে।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29610"/>
            <a:ext cx="5479851" cy="35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" ac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9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" ac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610600" cy="533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253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74949" y="259863"/>
            <a:ext cx="7879702" cy="5742646"/>
            <a:chOff x="642112" y="504114"/>
            <a:chExt cx="10506268" cy="5742646"/>
          </a:xfrm>
        </p:grpSpPr>
        <p:sp>
          <p:nvSpPr>
            <p:cNvPr id="3" name="Rectangle 2"/>
            <p:cNvSpPr/>
            <p:nvPr/>
          </p:nvSpPr>
          <p:spPr>
            <a:xfrm>
              <a:off x="1477106" y="2202211"/>
              <a:ext cx="9352714" cy="4044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bn-IN" sz="32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মোঃআব্দুল হালিম</a:t>
              </a:r>
            </a:p>
            <a:p>
              <a:pPr algn="ctr"/>
              <a:r>
                <a:rPr lang="en-US" sz="2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</a:t>
              </a:r>
              <a:r>
                <a:rPr lang="bn-IN" sz="2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অধ্যাপক</a:t>
              </a:r>
              <a:r>
                <a:rPr lang="en-US" sz="2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                                 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খঞ্জনপুর</a:t>
              </a:r>
              <a:r>
                <a:rPr lang="en-US" sz="2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তালকুড়া</a:t>
              </a:r>
              <a:r>
                <a:rPr lang="en-US" sz="2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লতিফিয়া</a:t>
              </a:r>
              <a:r>
                <a:rPr lang="en-US" sz="2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আলিম</a:t>
              </a:r>
              <a:r>
                <a:rPr lang="en-US" sz="2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endPara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2112" y="504114"/>
              <a:ext cx="10506268" cy="11327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57400" y="49530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২২/০৬/২০১৯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৫০মিঃ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62985"/>
            <a:ext cx="1371600" cy="1783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546932">
            <a:off x="5943600" y="4953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554" y="1011383"/>
            <a:ext cx="7478849" cy="55874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9597" y="175260"/>
            <a:ext cx="4869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পাঠ</a:t>
            </a:r>
            <a:r>
              <a:rPr lang="en-US" sz="5400" dirty="0" smtClean="0"/>
              <a:t> </a:t>
            </a:r>
            <a:r>
              <a:rPr lang="bn-IN" sz="5400" dirty="0" smtClean="0"/>
              <a:t>শিরোনাম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47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52791" y="677983"/>
            <a:ext cx="8068039" cy="4872812"/>
            <a:chOff x="1395043" y="683788"/>
            <a:chExt cx="6418387" cy="3550733"/>
          </a:xfrm>
        </p:grpSpPr>
        <p:sp>
          <p:nvSpPr>
            <p:cNvPr id="2" name="Rounded Rectangle 1"/>
            <p:cNvSpPr/>
            <p:nvPr/>
          </p:nvSpPr>
          <p:spPr>
            <a:xfrm>
              <a:off x="2046276" y="683788"/>
              <a:ext cx="5698016" cy="8909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শিক্ষাথীরা......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1395044" y="1628168"/>
              <a:ext cx="448796" cy="27897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80845" y="1628168"/>
              <a:ext cx="5732585" cy="5616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লেখক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পরিচিতি সম্পর্কে ব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লতে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 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46276" y="2493285"/>
              <a:ext cx="5732585" cy="5587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উচ্চারন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কঠিন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পারেব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46276" y="3464983"/>
              <a:ext cx="5732585" cy="76953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 নববষের আর্কষণীয় দিকগুলো  </a:t>
              </a:r>
              <a:r>
                <a:rPr lang="en-US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bn-IN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করতে পারবে।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395044" y="2552430"/>
              <a:ext cx="398584" cy="3048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395043" y="3755906"/>
              <a:ext cx="409062" cy="30030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43200" y="-75690"/>
            <a:ext cx="531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9887173"/>
              </p:ext>
            </p:extLst>
          </p:nvPr>
        </p:nvGraphicFramePr>
        <p:xfrm>
          <a:off x="880281" y="1"/>
          <a:ext cx="7768988" cy="668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3899847" y="1978926"/>
            <a:ext cx="1729854" cy="245659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477982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91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915" y="440676"/>
            <a:ext cx="31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একক কাজ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27526" y="2127652"/>
            <a:ext cx="3825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কবির চৌধুরীর জন্ম কত সালে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6705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1465" y="799887"/>
            <a:ext cx="304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জোড়ায় কাজ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23562" y="1600200"/>
            <a:ext cx="77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স্বদেশীকতা, হালখাতা নওরোজ শব্দগুলোর অর্থ লিখ।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134708" y="938385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সময়ঃ ৫মিঃ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50" y="23622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173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ANGUR</dc:creator>
  <cp:lastModifiedBy>Laptop Solution</cp:lastModifiedBy>
  <cp:revision>22</cp:revision>
  <dcterms:created xsi:type="dcterms:W3CDTF">2006-08-16T00:00:00Z</dcterms:created>
  <dcterms:modified xsi:type="dcterms:W3CDTF">2020-01-29T16:48:59Z</dcterms:modified>
</cp:coreProperties>
</file>