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8" r:id="rId11"/>
    <p:sldId id="266" r:id="rId12"/>
    <p:sldId id="267" r:id="rId13"/>
    <p:sldId id="269" r:id="rId14"/>
    <p:sldId id="274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1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7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9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3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1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1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1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2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3104-EE0A-4B58-98BB-34B6EBE76898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8FC-E322-4768-B90F-735E124D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6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31653" y="54633"/>
            <a:ext cx="10636370" cy="122207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8803" y="-1394226"/>
            <a:ext cx="5589155" cy="1086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9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3105509" y="293298"/>
            <a:ext cx="5727940" cy="138022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নেই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412" y="1825920"/>
            <a:ext cx="3263660" cy="69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নাম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0733" y="5408754"/>
            <a:ext cx="8304361" cy="67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 সাথে কথা বলতে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0733" y="1825920"/>
            <a:ext cx="8074323" cy="67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কাজে ব্যবহার করা হয়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412" y="2687849"/>
            <a:ext cx="3263660" cy="69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283" y="3578526"/>
            <a:ext cx="3263660" cy="69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1283" y="4410255"/>
            <a:ext cx="3263660" cy="69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 গাড়ি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1283" y="5331132"/>
            <a:ext cx="3263660" cy="69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0732" y="2714445"/>
            <a:ext cx="8074323" cy="67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সাহায্যে আমরা লিখি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0733" y="3640344"/>
            <a:ext cx="8074323" cy="67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আলোকিত করতে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0733" y="4497242"/>
            <a:ext cx="8074323" cy="67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 ভ্রমণ করতে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2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28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04982" y="304799"/>
            <a:ext cx="3899140" cy="14549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192" y="2173858"/>
            <a:ext cx="9885872" cy="1345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১। প্রযুক্তি কীভাবে আমাদের সহায়তা করে ?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3192" y="3985404"/>
            <a:ext cx="10006642" cy="144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প্রযুক্তি আমাদের কোনো কাজ সহজে, তাড়াতাড়ি এবং ভালোভাবে করতে সহায়তা করে 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7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8124" y="4561217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2310" y="2566357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সবুজদল  </a:t>
            </a:r>
            <a:endParaRPr lang="en-GB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4619" y="2566357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নীলদল  </a:t>
            </a:r>
            <a:endParaRPr lang="en-GB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02" y="2514143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লালদল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3875" y="3566121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02" y="5555592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02" y="4619630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02" y="3586607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76249" y="5449200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2309" y="5523781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6249" y="4539292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76249" y="3546175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9359" y="198407"/>
            <a:ext cx="3485071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03" y="1360815"/>
            <a:ext cx="12143116" cy="74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দল ২টি করে প্রযুক্তির নাম লিখ?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767" y="240102"/>
            <a:ext cx="5313871" cy="113868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850" y="4294518"/>
            <a:ext cx="8554528" cy="917993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পাঠ্য পুস্তক একটি --------প্রযুক্তি। 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298" y="1862588"/>
            <a:ext cx="8902460" cy="100713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 একটি প্রযুক্তি যা -------- কাজে ব্যবহার হয়। 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913" y="5370663"/>
            <a:ext cx="2915729" cy="89498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পড়াশোনা 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1555" y="3001275"/>
            <a:ext cx="2812212" cy="89858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কৃষি 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0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381" y="-23005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767" y="108730"/>
            <a:ext cx="5313871" cy="94369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8060" y="3856726"/>
            <a:ext cx="3778369" cy="8187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8060" y="5042860"/>
            <a:ext cx="3778369" cy="85760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লাঙল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74" y="2607690"/>
            <a:ext cx="3078193" cy="8601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 করা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74" y="3856726"/>
            <a:ext cx="3078193" cy="8187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74" y="5042860"/>
            <a:ext cx="3078193" cy="85760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88060" y="1467567"/>
            <a:ext cx="3778369" cy="89822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8060" y="2705104"/>
            <a:ext cx="3778369" cy="76271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66" y="1467566"/>
            <a:ext cx="3048001" cy="89822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581168">
            <a:off x="3137997" y="2310487"/>
            <a:ext cx="4773379" cy="3120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-Right Arrow 20"/>
          <p:cNvSpPr/>
          <p:nvPr/>
        </p:nvSpPr>
        <p:spPr>
          <a:xfrm rot="1335505">
            <a:off x="3097725" y="4145320"/>
            <a:ext cx="5279681" cy="33904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-Right Arrow 21"/>
          <p:cNvSpPr/>
          <p:nvPr/>
        </p:nvSpPr>
        <p:spPr>
          <a:xfrm rot="20129071">
            <a:off x="2973928" y="2865725"/>
            <a:ext cx="5236666" cy="341941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-Right Arrow 22"/>
          <p:cNvSpPr/>
          <p:nvPr/>
        </p:nvSpPr>
        <p:spPr>
          <a:xfrm rot="20658588">
            <a:off x="3194133" y="4632968"/>
            <a:ext cx="4758685" cy="3477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8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381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577968"/>
            <a:ext cx="2363638" cy="79363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298" y="3816493"/>
            <a:ext cx="7907547" cy="98578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আমাদের জীবনে প্রযুক্তির প্রয়োজন কেন?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415" y="1461026"/>
            <a:ext cx="2671313" cy="66998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প্রযুক্তি কী?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664" y="2455357"/>
            <a:ext cx="9744974" cy="96337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ক। একটি যন্ত্র,হাতিয়ার,কৌশল, মেশিন অথবা পদ্ধতি 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664" y="5172473"/>
            <a:ext cx="9773729" cy="10261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খ। আমাদের কাজ সহজতর, উন্নততর, দ্রুততর করে ।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668884" y="304799"/>
            <a:ext cx="3899139" cy="1932317"/>
          </a:xfrm>
          <a:prstGeom prst="cloud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5" y="284671"/>
            <a:ext cx="4850831" cy="3633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502" y="4244196"/>
            <a:ext cx="12143117" cy="177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কী কী কৃষি প্রযুক্তি রয়েছে তার একটি তালিকা তৈরি করে আনবে।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342845" y="284671"/>
            <a:ext cx="9506310" cy="1256581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52" y="1680635"/>
            <a:ext cx="7737895" cy="5037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203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76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1138687" y="207034"/>
            <a:ext cx="10248181" cy="948906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75" y="3053751"/>
            <a:ext cx="5365631" cy="32119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সাঈদ মাহমুদ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খাসগাঁও স,প্রা,বিদ্যালয়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 ।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০১৭২৮৯২২০৭২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3215" y="3053751"/>
            <a:ext cx="6021238" cy="32119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 প্রযুক্তির সঙ্গে পরিচয় ।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জীবনে প্রযুক্তি 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9128" y="482173"/>
            <a:ext cx="2746075" cy="2089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8" y="327804"/>
            <a:ext cx="2572109" cy="257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277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457" y="569343"/>
            <a:ext cx="522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596" y="2656935"/>
            <a:ext cx="11386868" cy="1207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10.1.1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পড়াশোনা, যাতায়াত ও কৃষিতে প্রযুক্তির বিকাশ ও ব্যবহার বর্ণনা করতে পারবে 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8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381" y="81682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7101"/>
            <a:ext cx="3024695" cy="201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16" y="1177102"/>
            <a:ext cx="2447085" cy="1631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1" y="3888815"/>
            <a:ext cx="2927230" cy="1970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0" y="4011013"/>
            <a:ext cx="2903931" cy="1958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71676" y="2186593"/>
            <a:ext cx="5006498" cy="707886"/>
          </a:xfrm>
          <a:prstGeom prst="rect">
            <a:avLst/>
          </a:prstGeom>
          <a:solidFill>
            <a:srgbClr val="FFF5DF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 NikoshBAN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1242204" y="414068"/>
            <a:ext cx="8936966" cy="828136"/>
          </a:xfrm>
          <a:prstGeom prst="wedgeRectCallout">
            <a:avLst>
              <a:gd name="adj1" fmla="val 67391"/>
              <a:gd name="adj2" fmla="val 16458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 NikoshBAN"/>
              </a:rPr>
              <a:t>নীচের ছবিগুলো লক্ষ্য করি </a:t>
            </a:r>
            <a:endParaRPr lang="en-GB" sz="4000" b="1" dirty="0">
              <a:solidFill>
                <a:schemeClr val="tx1"/>
              </a:solidFill>
              <a:latin typeface=" 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79" y="2360900"/>
            <a:ext cx="3432019" cy="231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22" y="2360900"/>
            <a:ext cx="3461296" cy="233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708030" y="4935783"/>
            <a:ext cx="8333117" cy="638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কী করছে? তারা কী কী ব্যবহার করছে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0" y="1821647"/>
            <a:ext cx="4280805" cy="285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708030" y="5858810"/>
            <a:ext cx="9822612" cy="638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যেসব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দেখানো হয়েছে সেগুলো সবই প্রযুক্তি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0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2" y="945398"/>
            <a:ext cx="3981670" cy="306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9" y="945398"/>
            <a:ext cx="4257728" cy="306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8006" y="1256625"/>
            <a:ext cx="3211366" cy="2443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36852" y="4468483"/>
            <a:ext cx="11761850" cy="948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 আমরা যে সব প্রযুক্তি ব্যবহার করি । যেমন বই , পেন্সিল, খাতা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6" y="920600"/>
            <a:ext cx="4061605" cy="25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77" y="982692"/>
            <a:ext cx="3941403" cy="25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1" y="982692"/>
            <a:ext cx="3712098" cy="25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48086" y="3761117"/>
            <a:ext cx="11687356" cy="1673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 জায়গা থেকে অন্য জায়গায় যাতায়াত ও মালামাল পরিবহণের জন্য যে সব প্রযুক্তি ব্যবহার করি । যেমনঃ সাইকেল, বাস, জাহাজ ইত্যাদি।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7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" y="1356359"/>
            <a:ext cx="3833003" cy="268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07034" y="4806348"/>
            <a:ext cx="11947585" cy="1436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আমরা যে সব প্রযুক্তি ব্যবহার করি । যেমনঃ লাঙ্গল, কাস্তে, কুদাল, ট্রাক্টর ইত্যাদি।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4" y="1356359"/>
            <a:ext cx="2810773" cy="2810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9" y="653161"/>
            <a:ext cx="2638820" cy="3769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88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02" y="27897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568023" y="6265652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605404" y="20128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1502" y="6265653"/>
            <a:ext cx="586596" cy="569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5" y="1240489"/>
            <a:ext cx="3663246" cy="248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17" y="1194218"/>
            <a:ext cx="3502977" cy="248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67496" y="4106174"/>
            <a:ext cx="11754210" cy="1777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জন্য আমরা হাঁস-মুরগি, গরু-ছাগল পালন করি। প্রযুক্তি ব্যবহার করে আমরা এসবের চাষ আরো বাড়াতে পারি।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6" y="1194218"/>
            <a:ext cx="3998754" cy="235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3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420</Words>
  <Application>Microsoft Office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 NikoshBAN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58</cp:revision>
  <dcterms:created xsi:type="dcterms:W3CDTF">2019-12-29T18:08:24Z</dcterms:created>
  <dcterms:modified xsi:type="dcterms:W3CDTF">2020-01-02T18:28:10Z</dcterms:modified>
</cp:coreProperties>
</file>