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0" r:id="rId20"/>
    <p:sldId id="282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7BE4-98F3-4432-92E6-00F5352E9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77DBC-3066-4FAA-B0AF-B282A8B2B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06CA0-DEAE-4ACA-9852-FEBA717D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C311F-4F18-457A-A02E-A4CD9868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B4DF9-CCD0-4058-8735-3DDACE9B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AEE4-97AF-4B94-8272-5BD9D891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A7854-C871-49F9-A3CC-BAD51B572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FBD63-4760-46B3-B84E-8FBC21EAD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0A411-1B4F-4376-AD13-F90A1E2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318B3-A206-4B2C-93B1-211E8F78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235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564C8-D2E7-4C69-8F31-860F178C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D86B3-14C9-4048-900F-16A17BC0C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E73C1-341A-4515-8040-F53687EB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2C620-52A2-4C3B-8829-26E5BC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35751-5305-4FBB-B7B8-7506AF83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024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0A10-1EB7-4947-A442-2C0EC1E0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48D-CDEF-49A7-BC25-355150FD9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AC6F-6C7B-41CF-834E-6D6D452B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371F5-19F5-4CBF-AA42-36DC4E53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BEDA7-5A9A-44B0-9C42-A17B6EDA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8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804E-9B53-4FF0-BE82-608D5773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90269-9017-4D68-9CB9-A90F9AFF0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A55A5-931B-4B34-9165-5C1B770F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F12D3-C831-4B78-BE40-56A9412E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BCD5E-AD89-4CC7-9F13-1FDE3410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5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917E-EEA9-484E-A7E4-6E9832BE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0A17-A7E8-4CFA-AB05-01CFC73AE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48B70-3857-40A3-B401-EBF46B02A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15CCA-5BEA-4FDD-9352-302717D3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512BF-D9FB-4F7A-8BD2-CFBDD980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F0125-A5B2-41CC-B2D7-476D9DEA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446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CFCE-A263-4023-BA5D-B9F63E6F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AF439-D978-4A36-87C2-2686F84C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1C0DE-D5D0-4408-825F-688C3D658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9B5DF-EC74-4C6E-AF1C-D7498561C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7D03A-205A-4F65-98CC-5E938E528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86C0E-6348-40D7-BA9B-80EFC425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37B2D-3399-4222-AD98-ECCC1847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E999E-D51E-4FD0-9F1D-D3EE7BB8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704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1585-7EAA-42E3-958B-FB7B5622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A6BE8-700A-48D9-8836-E4C20AC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434C0-19F9-4B74-B17E-095568E6B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086CE-7EB1-4D9B-AAD9-416FC5E5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107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2E42E-02C6-407E-A957-9C42E5E7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85D65-5BD3-4AB0-B8D5-B1945FE6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93F93-7E8D-4ACA-A238-DFF99667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496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37DA-5D03-40CF-B28E-78B7E657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8C1E-7EEB-4A90-8F43-60599117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A48A1-5ECF-4802-93E8-45A70E1F0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B26B0-CF76-4537-81B3-BB355E0E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6C767-7C09-4DE7-8780-282B169A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2EE6A-A19C-4A5B-8BB1-311A1148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737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486F-B61B-4044-82AB-5970DC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86073-DF6D-4571-974D-BC99DCA7D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01B30-0B68-4527-B8D8-FFCAFF66C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AFB5E-8BF8-47CB-83FC-F61A34B8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9C782-E6AD-4473-A522-9606485D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D91D-D949-40FF-BF99-14D36A1C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822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FC000"/>
            </a:gs>
            <a:gs pos="96000">
              <a:schemeClr val="accent6">
                <a:alpha val="84000"/>
                <a:lumMod val="69000"/>
                <a:lumOff val="31000"/>
              </a:schemeClr>
            </a:gs>
            <a:gs pos="92000">
              <a:srgbClr val="C00000">
                <a:lumMod val="0"/>
                <a:lumOff val="100000"/>
              </a:srgbClr>
            </a:gs>
            <a:gs pos="98000">
              <a:schemeClr val="accent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1BAD5-8AFA-47AB-8AD6-1150E115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9A1EC-AB18-4052-A2D3-E908F68CE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CB587-C7F7-4333-B3B6-F095FA70B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D8E4-415E-4B88-84DD-2D480FEC9CF3}" type="datetimeFigureOut">
              <a:rPr lang="en-SG" smtClean="0"/>
              <a:t>2/1/2020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F679-890E-4FCA-96A8-76A282599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6CA85-C7CC-4095-B8BF-8A0E13914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8348-FA65-431D-846E-E23E97EF5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16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F790482-0002-4AF6-A3F6-449D92CA2528}"/>
              </a:ext>
            </a:extLst>
          </p:cNvPr>
          <p:cNvSpPr/>
          <p:nvPr/>
        </p:nvSpPr>
        <p:spPr>
          <a:xfrm>
            <a:off x="2223571" y="1916935"/>
            <a:ext cx="5675523" cy="1949986"/>
          </a:xfrm>
          <a:prstGeom prst="ellipse">
            <a:avLst/>
          </a:prstGeom>
          <a:gradFill flip="none" rotWithShape="1">
            <a:gsLst>
              <a:gs pos="58000">
                <a:schemeClr val="accent4">
                  <a:lumMod val="40000"/>
                  <a:lumOff val="60000"/>
                </a:schemeClr>
              </a:gs>
              <a:gs pos="39000">
                <a:srgbClr val="00B050"/>
              </a:gs>
              <a:gs pos="7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1905000">
              <a:schemeClr val="tx1">
                <a:alpha val="9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SG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3A4801F4-CB14-44E0-84B4-0B182C651117}"/>
              </a:ext>
            </a:extLst>
          </p:cNvPr>
          <p:cNvSpPr/>
          <p:nvPr/>
        </p:nvSpPr>
        <p:spPr>
          <a:xfrm>
            <a:off x="346592" y="259834"/>
            <a:ext cx="4869288" cy="1373772"/>
          </a:xfrm>
          <a:prstGeom prst="flowChartConnector">
            <a:avLst/>
          </a:prstGeom>
          <a:solidFill>
            <a:srgbClr val="C00000">
              <a:alpha val="72000"/>
            </a:srgbClr>
          </a:solidFill>
          <a:ln>
            <a:gradFill>
              <a:gsLst>
                <a:gs pos="0">
                  <a:schemeClr val="accent1">
                    <a:lumMod val="26000"/>
                    <a:lumOff val="74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17B2356C-5BED-4083-967D-C3BB3A2B9430}"/>
              </a:ext>
            </a:extLst>
          </p:cNvPr>
          <p:cNvSpPr/>
          <p:nvPr/>
        </p:nvSpPr>
        <p:spPr>
          <a:xfrm>
            <a:off x="432022" y="2354448"/>
            <a:ext cx="11327956" cy="1373772"/>
          </a:xfrm>
          <a:prstGeom prst="flowChartConnector">
            <a:avLst/>
          </a:prstGeom>
          <a:solidFill>
            <a:srgbClr val="C00000">
              <a:alpha val="72000"/>
            </a:srgbClr>
          </a:solidFill>
          <a:ln>
            <a:gradFill>
              <a:gsLst>
                <a:gs pos="0">
                  <a:schemeClr val="accent1">
                    <a:lumMod val="26000"/>
                    <a:lumOff val="74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দুই-দশ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4FB5C-7323-47C9-B6BA-3C8C4A098342}"/>
              </a:ext>
            </a:extLst>
          </p:cNvPr>
          <p:cNvSpPr txBox="1"/>
          <p:nvPr/>
        </p:nvSpPr>
        <p:spPr>
          <a:xfrm>
            <a:off x="10345480" y="259834"/>
            <a:ext cx="164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9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45B39-E1C9-4017-AB0D-D85EB7E9B479}"/>
              </a:ext>
            </a:extLst>
          </p:cNvPr>
          <p:cNvSpPr txBox="1"/>
          <p:nvPr/>
        </p:nvSpPr>
        <p:spPr>
          <a:xfrm>
            <a:off x="914400" y="814039"/>
            <a:ext cx="4103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BC1A26-C802-4899-958E-51D0C5F28AA6}"/>
                  </a:ext>
                </a:extLst>
              </p:cNvPr>
              <p:cNvSpPr txBox="1"/>
              <p:nvPr/>
            </p:nvSpPr>
            <p:spPr>
              <a:xfrm>
                <a:off x="914399" y="1691268"/>
                <a:ext cx="729289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ক্যালসিয়াম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কার্বা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ধ্যে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থাইন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ক্যালসিয়াম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হাইড্রোক্সাইড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+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=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BC1A26-C802-4899-958E-51D0C5F28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691268"/>
                <a:ext cx="7292899" cy="1754326"/>
              </a:xfrm>
              <a:prstGeom prst="rect">
                <a:avLst/>
              </a:prstGeom>
              <a:blipFill>
                <a:blip r:embed="rId2"/>
                <a:stretch>
                  <a:fillRect l="-2508" t="-5208" r="-1923" b="-128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64E618-6FB5-4DEF-A806-1962DB77DA3D}"/>
              </a:ext>
            </a:extLst>
          </p:cNvPr>
          <p:cNvSpPr txBox="1"/>
          <p:nvPr/>
        </p:nvSpPr>
        <p:spPr>
          <a:xfrm>
            <a:off x="914398" y="3691054"/>
            <a:ext cx="10827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ত্রিবন্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A2EA31-5E9B-459E-B12C-4918676CF4DA}"/>
              </a:ext>
            </a:extLst>
          </p:cNvPr>
          <p:cNvGrpSpPr/>
          <p:nvPr/>
        </p:nvGrpSpPr>
        <p:grpSpPr>
          <a:xfrm>
            <a:off x="8445880" y="527736"/>
            <a:ext cx="3117935" cy="2516547"/>
            <a:chOff x="4774017" y="1244008"/>
            <a:chExt cx="3558363" cy="6379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9B24AC-BED6-41AD-AE1D-704507854156}"/>
                </a:ext>
              </a:extLst>
            </p:cNvPr>
            <p:cNvSpPr/>
            <p:nvPr/>
          </p:nvSpPr>
          <p:spPr>
            <a:xfrm>
              <a:off x="6248399" y="1371601"/>
              <a:ext cx="595423" cy="850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A554A1-8259-40C5-B6D6-82618E640170}"/>
                </a:ext>
              </a:extLst>
            </p:cNvPr>
            <p:cNvSpPr/>
            <p:nvPr/>
          </p:nvSpPr>
          <p:spPr>
            <a:xfrm>
              <a:off x="6248399" y="1541721"/>
              <a:ext cx="595423" cy="850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BF830F-C3ED-4F95-A356-62F5EA6B4074}"/>
                </a:ext>
              </a:extLst>
            </p:cNvPr>
            <p:cNvSpPr/>
            <p:nvPr/>
          </p:nvSpPr>
          <p:spPr>
            <a:xfrm>
              <a:off x="6255487" y="1690575"/>
              <a:ext cx="595423" cy="850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3009AC-1451-4322-8D29-C3E5882FCB3F}"/>
                </a:ext>
              </a:extLst>
            </p:cNvPr>
            <p:cNvSpPr/>
            <p:nvPr/>
          </p:nvSpPr>
          <p:spPr>
            <a:xfrm>
              <a:off x="7226595" y="1499190"/>
              <a:ext cx="595423" cy="850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5B3DBD-5AA0-4F69-9D46-FD83F44CBB89}"/>
                </a:ext>
              </a:extLst>
            </p:cNvPr>
            <p:cNvSpPr/>
            <p:nvPr/>
          </p:nvSpPr>
          <p:spPr>
            <a:xfrm>
              <a:off x="5270203" y="1545265"/>
              <a:ext cx="595423" cy="850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DC3970B7-2152-4CE5-BE8E-624F56351E72}"/>
                </a:ext>
              </a:extLst>
            </p:cNvPr>
            <p:cNvSpPr/>
            <p:nvPr/>
          </p:nvSpPr>
          <p:spPr>
            <a:xfrm>
              <a:off x="4774017" y="1286539"/>
              <a:ext cx="595423" cy="595423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86BD27F0-D2CF-4B82-9DA4-426BFAAD2358}"/>
                </a:ext>
              </a:extLst>
            </p:cNvPr>
            <p:cNvSpPr/>
            <p:nvPr/>
          </p:nvSpPr>
          <p:spPr>
            <a:xfrm>
              <a:off x="5766389" y="1286539"/>
              <a:ext cx="595423" cy="595423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413DA5A9-9783-4F3E-AEEA-6BC565E813FF}"/>
                </a:ext>
              </a:extLst>
            </p:cNvPr>
            <p:cNvSpPr/>
            <p:nvPr/>
          </p:nvSpPr>
          <p:spPr>
            <a:xfrm>
              <a:off x="6744585" y="1265273"/>
              <a:ext cx="595423" cy="595423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4BB5419F-C8D1-43CA-BD5B-D5A71B916491}"/>
                </a:ext>
              </a:extLst>
            </p:cNvPr>
            <p:cNvSpPr/>
            <p:nvPr/>
          </p:nvSpPr>
          <p:spPr>
            <a:xfrm>
              <a:off x="7736957" y="1244008"/>
              <a:ext cx="595423" cy="595423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73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A553153-188A-433C-8E1F-3ABD75B89970}"/>
                  </a:ext>
                </a:extLst>
              </p:cNvPr>
              <p:cNvSpPr txBox="1"/>
              <p:nvPr/>
            </p:nvSpPr>
            <p:spPr>
              <a:xfrm>
                <a:off x="402511" y="1358328"/>
                <a:ext cx="6579220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েন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সংয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ঃ </a:t>
                </a:r>
              </a:p>
              <a:p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ভাবকের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থাইনকে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(১৮০-২০০)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ইথেন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+   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=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</m:oMath>
                </a14:m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A553153-188A-433C-8E1F-3ABD75B89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11" y="1358328"/>
                <a:ext cx="6579220" cy="2923877"/>
              </a:xfrm>
              <a:prstGeom prst="rect">
                <a:avLst/>
              </a:prstGeom>
              <a:blipFill>
                <a:blip r:embed="rId2"/>
                <a:stretch>
                  <a:fillRect l="-3244" t="-3549" b="-751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B7C1FF1-E612-418E-B615-CA39BF9C3259}"/>
              </a:ext>
            </a:extLst>
          </p:cNvPr>
          <p:cNvGrpSpPr/>
          <p:nvPr/>
        </p:nvGrpSpPr>
        <p:grpSpPr>
          <a:xfrm>
            <a:off x="7225989" y="351104"/>
            <a:ext cx="3936382" cy="3585276"/>
            <a:chOff x="7225989" y="351104"/>
            <a:chExt cx="3558390" cy="421122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78E123-026E-47E7-A52A-94ED89EDFDD0}"/>
                </a:ext>
              </a:extLst>
            </p:cNvPr>
            <p:cNvSpPr/>
            <p:nvPr/>
          </p:nvSpPr>
          <p:spPr>
            <a:xfrm rot="5400000">
              <a:off x="8205831" y="3156200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43E054-BB42-4A60-88B4-8BC0E8B80B87}"/>
                </a:ext>
              </a:extLst>
            </p:cNvPr>
            <p:cNvSpPr/>
            <p:nvPr/>
          </p:nvSpPr>
          <p:spPr>
            <a:xfrm rot="5400000">
              <a:off x="8198434" y="1588279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DCF74C-E11F-4B2A-ACDB-120340D1E57E}"/>
                </a:ext>
              </a:extLst>
            </p:cNvPr>
            <p:cNvSpPr/>
            <p:nvPr/>
          </p:nvSpPr>
          <p:spPr>
            <a:xfrm rot="5400000">
              <a:off x="9226634" y="1594054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904E58-316C-4DE8-9B73-4F8F0C7A5DC9}"/>
                </a:ext>
              </a:extLst>
            </p:cNvPr>
            <p:cNvSpPr/>
            <p:nvPr/>
          </p:nvSpPr>
          <p:spPr>
            <a:xfrm>
              <a:off x="8708836" y="2394542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2F5AF0-FDA9-4BCA-9995-0F27D8EA67C4}"/>
                </a:ext>
              </a:extLst>
            </p:cNvPr>
            <p:cNvSpPr/>
            <p:nvPr/>
          </p:nvSpPr>
          <p:spPr>
            <a:xfrm rot="5400000">
              <a:off x="9226634" y="3060640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2BCE20-C172-4438-8936-4B0B99289752}"/>
                </a:ext>
              </a:extLst>
            </p:cNvPr>
            <p:cNvSpPr/>
            <p:nvPr/>
          </p:nvSpPr>
          <p:spPr>
            <a:xfrm>
              <a:off x="9708486" y="2391565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9B1663-9064-4B47-8820-8108DC331F43}"/>
                </a:ext>
              </a:extLst>
            </p:cNvPr>
            <p:cNvSpPr/>
            <p:nvPr/>
          </p:nvSpPr>
          <p:spPr>
            <a:xfrm>
              <a:off x="7688033" y="2402471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75B71430-97BC-443F-B551-F9E5EAE373F8}"/>
                </a:ext>
              </a:extLst>
            </p:cNvPr>
            <p:cNvSpPr/>
            <p:nvPr/>
          </p:nvSpPr>
          <p:spPr>
            <a:xfrm>
              <a:off x="7225989" y="1823599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901242A4-9806-4731-BF9E-0AD71D01A738}"/>
                </a:ext>
              </a:extLst>
            </p:cNvPr>
            <p:cNvSpPr/>
            <p:nvPr/>
          </p:nvSpPr>
          <p:spPr>
            <a:xfrm>
              <a:off x="8205831" y="1823599"/>
              <a:ext cx="621358" cy="1332197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8CA2E841-0D8D-48A7-A636-2CF67B2E6128}"/>
                </a:ext>
              </a:extLst>
            </p:cNvPr>
            <p:cNvSpPr/>
            <p:nvPr/>
          </p:nvSpPr>
          <p:spPr>
            <a:xfrm>
              <a:off x="9226635" y="1776018"/>
              <a:ext cx="621358" cy="1332197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51284683-F92D-4E7C-A485-0911BD3B3CDA}"/>
                </a:ext>
              </a:extLst>
            </p:cNvPr>
            <p:cNvSpPr/>
            <p:nvPr/>
          </p:nvSpPr>
          <p:spPr>
            <a:xfrm>
              <a:off x="10163021" y="1820622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B9C2D03A-0633-4C72-98BF-A07FA7B24EB2}"/>
                </a:ext>
              </a:extLst>
            </p:cNvPr>
            <p:cNvSpPr/>
            <p:nvPr/>
          </p:nvSpPr>
          <p:spPr>
            <a:xfrm>
              <a:off x="8205831" y="351104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D0BFC205-93C3-4664-913D-F6394DBCB4AC}"/>
                </a:ext>
              </a:extLst>
            </p:cNvPr>
            <p:cNvSpPr/>
            <p:nvPr/>
          </p:nvSpPr>
          <p:spPr>
            <a:xfrm>
              <a:off x="9249316" y="3175121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87EC445-9CDC-43E7-BD45-64EAA54F504E}"/>
                </a:ext>
              </a:extLst>
            </p:cNvPr>
            <p:cNvSpPr/>
            <p:nvPr/>
          </p:nvSpPr>
          <p:spPr>
            <a:xfrm>
              <a:off x="9226634" y="351238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A5DD205C-BC1B-4A3A-994F-BF6587460D81}"/>
                </a:ext>
              </a:extLst>
            </p:cNvPr>
            <p:cNvSpPr/>
            <p:nvPr/>
          </p:nvSpPr>
          <p:spPr>
            <a:xfrm>
              <a:off x="8196525" y="3230133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ADD33366-4034-4D19-9F62-1C04929891EA}"/>
              </a:ext>
            </a:extLst>
          </p:cNvPr>
          <p:cNvSpPr/>
          <p:nvPr/>
        </p:nvSpPr>
        <p:spPr>
          <a:xfrm>
            <a:off x="9951295" y="3782521"/>
            <a:ext cx="1861563" cy="1134181"/>
          </a:xfrm>
          <a:prstGeom prst="flowChartConnector">
            <a:avLst/>
          </a:prstGeom>
          <a:solidFill>
            <a:srgbClr val="C00000">
              <a:alpha val="72000"/>
            </a:srgbClr>
          </a:solidFill>
          <a:ln>
            <a:gradFill>
              <a:gsLst>
                <a:gs pos="0">
                  <a:schemeClr val="accent1">
                    <a:lumMod val="26000"/>
                    <a:lumOff val="74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ইথেন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775086-F810-4E3C-B780-B4A5C4B88310}"/>
                  </a:ext>
                </a:extLst>
              </p:cNvPr>
              <p:cNvSpPr txBox="1"/>
              <p:nvPr/>
            </p:nvSpPr>
            <p:spPr>
              <a:xfrm>
                <a:off x="646770" y="869795"/>
                <a:ext cx="7125629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ংযোজনঃ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লাল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ংগে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টেট্রাব্রোমো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ইথেন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ৈ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র্ণ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অপসারিত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অসম্প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ৌগ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𝐵𝑟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𝐻𝐵𝑟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𝐵𝑟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775086-F810-4E3C-B780-B4A5C4B88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0" y="869795"/>
                <a:ext cx="7125629" cy="4401205"/>
              </a:xfrm>
              <a:prstGeom prst="rect">
                <a:avLst/>
              </a:prstGeom>
              <a:blipFill>
                <a:blip r:embed="rId2"/>
                <a:stretch>
                  <a:fillRect l="-2994" t="-2355" b="-52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1FB2D13-32AB-4673-92CD-4E3799FE6E0C}"/>
              </a:ext>
            </a:extLst>
          </p:cNvPr>
          <p:cNvGrpSpPr/>
          <p:nvPr/>
        </p:nvGrpSpPr>
        <p:grpSpPr>
          <a:xfrm>
            <a:off x="7414589" y="446270"/>
            <a:ext cx="4436572" cy="3545866"/>
            <a:chOff x="7050384" y="397395"/>
            <a:chExt cx="4010549" cy="41649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650771-A50A-437F-B041-D508D9CE187C}"/>
                </a:ext>
              </a:extLst>
            </p:cNvPr>
            <p:cNvSpPr/>
            <p:nvPr/>
          </p:nvSpPr>
          <p:spPr>
            <a:xfrm rot="5400000">
              <a:off x="8205831" y="3156200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875394-F3A1-48C0-9366-EFB016A8945E}"/>
                </a:ext>
              </a:extLst>
            </p:cNvPr>
            <p:cNvSpPr/>
            <p:nvPr/>
          </p:nvSpPr>
          <p:spPr>
            <a:xfrm rot="5400000">
              <a:off x="8198434" y="1588279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2C225E-3869-4B35-9361-72F7E326CBAD}"/>
                </a:ext>
              </a:extLst>
            </p:cNvPr>
            <p:cNvSpPr/>
            <p:nvPr/>
          </p:nvSpPr>
          <p:spPr>
            <a:xfrm rot="5400000">
              <a:off x="9226634" y="1594054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214538-2092-4FEB-8616-3E80C8F23AB8}"/>
                </a:ext>
              </a:extLst>
            </p:cNvPr>
            <p:cNvSpPr/>
            <p:nvPr/>
          </p:nvSpPr>
          <p:spPr>
            <a:xfrm>
              <a:off x="8708836" y="2394542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FF7C88-9885-45D0-ADDD-DEF4BDB38B75}"/>
                </a:ext>
              </a:extLst>
            </p:cNvPr>
            <p:cNvSpPr/>
            <p:nvPr/>
          </p:nvSpPr>
          <p:spPr>
            <a:xfrm rot="5400000">
              <a:off x="9226634" y="3060640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4A16BF-7765-4323-BBB3-5186B1781CFB}"/>
                </a:ext>
              </a:extLst>
            </p:cNvPr>
            <p:cNvSpPr/>
            <p:nvPr/>
          </p:nvSpPr>
          <p:spPr>
            <a:xfrm>
              <a:off x="9708486" y="2391565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F4E653-E2C9-4A76-BC7E-F2AA0FB00298}"/>
                </a:ext>
              </a:extLst>
            </p:cNvPr>
            <p:cNvSpPr/>
            <p:nvPr/>
          </p:nvSpPr>
          <p:spPr>
            <a:xfrm>
              <a:off x="7688033" y="2402471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98ECDE55-292B-4AD3-A765-75FE306F0B3E}"/>
                </a:ext>
              </a:extLst>
            </p:cNvPr>
            <p:cNvSpPr/>
            <p:nvPr/>
          </p:nvSpPr>
          <p:spPr>
            <a:xfrm>
              <a:off x="7050384" y="1823599"/>
              <a:ext cx="796963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Br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34B946E0-D05F-48B6-8582-7E5CA2A54AE0}"/>
                </a:ext>
              </a:extLst>
            </p:cNvPr>
            <p:cNvSpPr/>
            <p:nvPr/>
          </p:nvSpPr>
          <p:spPr>
            <a:xfrm>
              <a:off x="8205831" y="1823599"/>
              <a:ext cx="621358" cy="1332197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6B57A971-A35C-4F51-87C8-79EC617C8679}"/>
                </a:ext>
              </a:extLst>
            </p:cNvPr>
            <p:cNvSpPr/>
            <p:nvPr/>
          </p:nvSpPr>
          <p:spPr>
            <a:xfrm>
              <a:off x="9226635" y="1776018"/>
              <a:ext cx="621358" cy="1332197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EC92CEAB-D18B-4E20-AEE5-35DFDC4CEB95}"/>
                </a:ext>
              </a:extLst>
            </p:cNvPr>
            <p:cNvSpPr/>
            <p:nvPr/>
          </p:nvSpPr>
          <p:spPr>
            <a:xfrm>
              <a:off x="10160683" y="1915779"/>
              <a:ext cx="900250" cy="1332196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Br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C451FD15-9DFA-40C5-89E0-9D2F614EEB79}"/>
                </a:ext>
              </a:extLst>
            </p:cNvPr>
            <p:cNvSpPr/>
            <p:nvPr/>
          </p:nvSpPr>
          <p:spPr>
            <a:xfrm>
              <a:off x="8101015" y="397396"/>
              <a:ext cx="830990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Br</a:t>
              </a:r>
              <a:endParaRPr lang="en-SG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11098366-40A7-4CC6-A3E8-0F95C927B69A}"/>
                </a:ext>
              </a:extLst>
            </p:cNvPr>
            <p:cNvSpPr/>
            <p:nvPr/>
          </p:nvSpPr>
          <p:spPr>
            <a:xfrm>
              <a:off x="9249316" y="3175121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1469A125-5401-48E4-B9CE-65488CF2D2A9}"/>
                </a:ext>
              </a:extLst>
            </p:cNvPr>
            <p:cNvSpPr/>
            <p:nvPr/>
          </p:nvSpPr>
          <p:spPr>
            <a:xfrm>
              <a:off x="9083119" y="397395"/>
              <a:ext cx="830990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Br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A6D588C-0A1D-4234-B308-5D0DF04B8765}"/>
                </a:ext>
              </a:extLst>
            </p:cNvPr>
            <p:cNvSpPr/>
            <p:nvPr/>
          </p:nvSpPr>
          <p:spPr>
            <a:xfrm>
              <a:off x="8196525" y="3230133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16EDD9-5738-42CA-85EA-C7B19BBA4C83}"/>
              </a:ext>
            </a:extLst>
          </p:cNvPr>
          <p:cNvSpPr txBox="1"/>
          <p:nvPr/>
        </p:nvSpPr>
        <p:spPr>
          <a:xfrm>
            <a:off x="8296210" y="4549698"/>
            <a:ext cx="3423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থেন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576568-3BB4-4D49-9CFB-F021DA03948F}"/>
                  </a:ext>
                </a:extLst>
              </p:cNvPr>
              <p:cNvSpPr txBox="1"/>
              <p:nvPr/>
            </p:nvSpPr>
            <p:spPr>
              <a:xfrm>
                <a:off x="702527" y="1148575"/>
                <a:ext cx="6300439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 স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২০%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সালফিউরিক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২%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মারকিউরিক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সালফেট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ইথান্যাল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𝐶𝐻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576568-3BB4-4D49-9CFB-F021DA039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7" y="1148575"/>
                <a:ext cx="6300439" cy="3477875"/>
              </a:xfrm>
              <a:prstGeom prst="rect">
                <a:avLst/>
              </a:prstGeom>
              <a:blipFill>
                <a:blip r:embed="rId2"/>
                <a:stretch>
                  <a:fillRect l="-3385" t="-2977" b="-59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B78DF86-24FA-4696-8F85-406499BAC9F1}"/>
              </a:ext>
            </a:extLst>
          </p:cNvPr>
          <p:cNvGrpSpPr/>
          <p:nvPr/>
        </p:nvGrpSpPr>
        <p:grpSpPr>
          <a:xfrm>
            <a:off x="7248290" y="339953"/>
            <a:ext cx="3802568" cy="3585276"/>
            <a:chOff x="7225989" y="351104"/>
            <a:chExt cx="3437426" cy="42112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ADC391-CB11-45A4-833B-02D0401C8D60}"/>
                </a:ext>
              </a:extLst>
            </p:cNvPr>
            <p:cNvSpPr/>
            <p:nvPr/>
          </p:nvSpPr>
          <p:spPr>
            <a:xfrm rot="5400000">
              <a:off x="8205831" y="3156200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02B056-700D-4D0B-8BD5-C0BB9C91C7EB}"/>
                </a:ext>
              </a:extLst>
            </p:cNvPr>
            <p:cNvSpPr/>
            <p:nvPr/>
          </p:nvSpPr>
          <p:spPr>
            <a:xfrm rot="5400000">
              <a:off x="8198434" y="1588279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FA60A4-E2B5-445A-8AD1-4F11FAFC8EE4}"/>
                </a:ext>
              </a:extLst>
            </p:cNvPr>
            <p:cNvSpPr/>
            <p:nvPr/>
          </p:nvSpPr>
          <p:spPr>
            <a:xfrm>
              <a:off x="8708836" y="2394542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1F835B-90C9-4226-8B61-1A15C60D33E8}"/>
                </a:ext>
              </a:extLst>
            </p:cNvPr>
            <p:cNvSpPr/>
            <p:nvPr/>
          </p:nvSpPr>
          <p:spPr>
            <a:xfrm>
              <a:off x="7688033" y="2402471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D64EBE43-81CF-4CDD-9828-93B4EBED325B}"/>
                </a:ext>
              </a:extLst>
            </p:cNvPr>
            <p:cNvSpPr/>
            <p:nvPr/>
          </p:nvSpPr>
          <p:spPr>
            <a:xfrm>
              <a:off x="7225989" y="1823599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00AA6B81-4D48-4CB9-AFD2-F076E0939CAA}"/>
                </a:ext>
              </a:extLst>
            </p:cNvPr>
            <p:cNvSpPr/>
            <p:nvPr/>
          </p:nvSpPr>
          <p:spPr>
            <a:xfrm>
              <a:off x="8205831" y="1823599"/>
              <a:ext cx="621358" cy="1332197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56903163-67F3-40A3-8D03-5C06EE463393}"/>
                </a:ext>
              </a:extLst>
            </p:cNvPr>
            <p:cNvSpPr/>
            <p:nvPr/>
          </p:nvSpPr>
          <p:spPr>
            <a:xfrm>
              <a:off x="9211840" y="1823598"/>
              <a:ext cx="1451575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CHO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F77ACA4D-42FA-4EDD-ADF9-8BFEC678FFF6}"/>
                </a:ext>
              </a:extLst>
            </p:cNvPr>
            <p:cNvSpPr/>
            <p:nvPr/>
          </p:nvSpPr>
          <p:spPr>
            <a:xfrm>
              <a:off x="8205831" y="351104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8E6D8F7A-8E50-41B7-9813-145428446ED1}"/>
                </a:ext>
              </a:extLst>
            </p:cNvPr>
            <p:cNvSpPr/>
            <p:nvPr/>
          </p:nvSpPr>
          <p:spPr>
            <a:xfrm>
              <a:off x="8196525" y="3230133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ACC0A66-08CA-4777-B0C1-D51ECCA9FDDB}"/>
              </a:ext>
            </a:extLst>
          </p:cNvPr>
          <p:cNvSpPr txBox="1"/>
          <p:nvPr/>
        </p:nvSpPr>
        <p:spPr>
          <a:xfrm>
            <a:off x="8696026" y="4130241"/>
            <a:ext cx="2149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0EE8E-163E-41FA-9FDA-F6587EDC7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7" y="322139"/>
            <a:ext cx="4006016" cy="2575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164D3-70A6-4A0B-810C-24C47AD7F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1" y="322138"/>
            <a:ext cx="4249633" cy="2575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582BD-5713-4EE1-9F4E-437B4598487D}"/>
              </a:ext>
            </a:extLst>
          </p:cNvPr>
          <p:cNvSpPr txBox="1"/>
          <p:nvPr/>
        </p:nvSpPr>
        <p:spPr>
          <a:xfrm>
            <a:off x="1465244" y="3194892"/>
            <a:ext cx="41313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E48BE6-A905-45F2-A35E-3DA45EDD3787}"/>
              </a:ext>
            </a:extLst>
          </p:cNvPr>
          <p:cNvSpPr txBox="1"/>
          <p:nvPr/>
        </p:nvSpPr>
        <p:spPr>
          <a:xfrm>
            <a:off x="924274" y="4371839"/>
            <a:ext cx="9540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হাইড্রক্সিল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6FE49F-B37F-4E19-8A5D-3D862645922A}"/>
              </a:ext>
            </a:extLst>
          </p:cNvPr>
          <p:cNvGrpSpPr/>
          <p:nvPr/>
        </p:nvGrpSpPr>
        <p:grpSpPr>
          <a:xfrm>
            <a:off x="2312465" y="630009"/>
            <a:ext cx="4659316" cy="3585276"/>
            <a:chOff x="7225989" y="351104"/>
            <a:chExt cx="3847976" cy="42112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3B3226-BEE6-45A0-AF2A-D9ABE3EE75FC}"/>
                </a:ext>
              </a:extLst>
            </p:cNvPr>
            <p:cNvSpPr/>
            <p:nvPr/>
          </p:nvSpPr>
          <p:spPr>
            <a:xfrm rot="5400000">
              <a:off x="8205831" y="3156200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F25064-63B9-4641-86D9-D851B8347176}"/>
                </a:ext>
              </a:extLst>
            </p:cNvPr>
            <p:cNvSpPr/>
            <p:nvPr/>
          </p:nvSpPr>
          <p:spPr>
            <a:xfrm rot="5400000">
              <a:off x="8198434" y="1588279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578BFF-B567-43C6-BBA1-FD977A60D96A}"/>
                </a:ext>
              </a:extLst>
            </p:cNvPr>
            <p:cNvSpPr/>
            <p:nvPr/>
          </p:nvSpPr>
          <p:spPr>
            <a:xfrm rot="5400000">
              <a:off x="9226634" y="1594054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797B11-AAA4-4AD0-AA4A-4F22885D5EFD}"/>
                </a:ext>
              </a:extLst>
            </p:cNvPr>
            <p:cNvSpPr/>
            <p:nvPr/>
          </p:nvSpPr>
          <p:spPr>
            <a:xfrm>
              <a:off x="8708836" y="2394542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4B2E0F-CF3E-4B22-85D5-E8EAB5EC9B85}"/>
                </a:ext>
              </a:extLst>
            </p:cNvPr>
            <p:cNvSpPr/>
            <p:nvPr/>
          </p:nvSpPr>
          <p:spPr>
            <a:xfrm rot="5400000">
              <a:off x="9226634" y="3060640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0B60FA-B9C4-4CCB-8360-74081B2006E5}"/>
                </a:ext>
              </a:extLst>
            </p:cNvPr>
            <p:cNvSpPr/>
            <p:nvPr/>
          </p:nvSpPr>
          <p:spPr>
            <a:xfrm>
              <a:off x="9708486" y="2391565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ADE27E-A782-442F-8978-275C5956AA2D}"/>
                </a:ext>
              </a:extLst>
            </p:cNvPr>
            <p:cNvSpPr/>
            <p:nvPr/>
          </p:nvSpPr>
          <p:spPr>
            <a:xfrm>
              <a:off x="7688033" y="2402471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0BCD4A0B-FE96-40F8-8952-539C32647496}"/>
                </a:ext>
              </a:extLst>
            </p:cNvPr>
            <p:cNvSpPr/>
            <p:nvPr/>
          </p:nvSpPr>
          <p:spPr>
            <a:xfrm>
              <a:off x="7225989" y="1823599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2F89A389-C075-469A-888A-05EDE45FA82D}"/>
                </a:ext>
              </a:extLst>
            </p:cNvPr>
            <p:cNvSpPr/>
            <p:nvPr/>
          </p:nvSpPr>
          <p:spPr>
            <a:xfrm>
              <a:off x="8205831" y="1823599"/>
              <a:ext cx="621358" cy="1332197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E1D9925E-8211-43DF-A118-47D4FC250120}"/>
                </a:ext>
              </a:extLst>
            </p:cNvPr>
            <p:cNvSpPr/>
            <p:nvPr/>
          </p:nvSpPr>
          <p:spPr>
            <a:xfrm>
              <a:off x="9226635" y="1776018"/>
              <a:ext cx="621358" cy="1332197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08A47AF-BF9F-46B7-8CCB-D3A970EEA950}"/>
                </a:ext>
              </a:extLst>
            </p:cNvPr>
            <p:cNvSpPr/>
            <p:nvPr/>
          </p:nvSpPr>
          <p:spPr>
            <a:xfrm>
              <a:off x="10168081" y="1724738"/>
              <a:ext cx="905884" cy="15544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E5E0A4E6-8690-402F-9FC8-395B80B80AE8}"/>
                </a:ext>
              </a:extLst>
            </p:cNvPr>
            <p:cNvSpPr/>
            <p:nvPr/>
          </p:nvSpPr>
          <p:spPr>
            <a:xfrm>
              <a:off x="8205831" y="351104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AB8B84CD-861C-4B69-8452-076083C2B564}"/>
                </a:ext>
              </a:extLst>
            </p:cNvPr>
            <p:cNvSpPr/>
            <p:nvPr/>
          </p:nvSpPr>
          <p:spPr>
            <a:xfrm>
              <a:off x="9249316" y="3175121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B0E21F71-62B9-487B-82C0-D1B12FD175EE}"/>
                </a:ext>
              </a:extLst>
            </p:cNvPr>
            <p:cNvSpPr/>
            <p:nvPr/>
          </p:nvSpPr>
          <p:spPr>
            <a:xfrm>
              <a:off x="9226634" y="351238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EC83FE30-B983-4C5F-BC66-FB25F3833203}"/>
                </a:ext>
              </a:extLst>
            </p:cNvPr>
            <p:cNvSpPr/>
            <p:nvPr/>
          </p:nvSpPr>
          <p:spPr>
            <a:xfrm>
              <a:off x="8196525" y="3230133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3EE7097-2715-4563-8556-1197AB2F2F98}"/>
              </a:ext>
            </a:extLst>
          </p:cNvPr>
          <p:cNvSpPr txBox="1"/>
          <p:nvPr/>
        </p:nvSpPr>
        <p:spPr>
          <a:xfrm>
            <a:off x="7403335" y="1333041"/>
            <a:ext cx="2016087" cy="7694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3FC426-8D58-40CC-A13C-5AFB4A5A5440}"/>
              </a:ext>
            </a:extLst>
          </p:cNvPr>
          <p:cNvGrpSpPr/>
          <p:nvPr/>
        </p:nvGrpSpPr>
        <p:grpSpPr>
          <a:xfrm>
            <a:off x="902306" y="420688"/>
            <a:ext cx="4022234" cy="1848786"/>
            <a:chOff x="7225989" y="351104"/>
            <a:chExt cx="3990049" cy="42112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B15058-A4F3-46F9-B6F9-8A57F41E3FA1}"/>
                </a:ext>
              </a:extLst>
            </p:cNvPr>
            <p:cNvSpPr/>
            <p:nvPr/>
          </p:nvSpPr>
          <p:spPr>
            <a:xfrm rot="5400000">
              <a:off x="8205831" y="3156200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FBE94A-F648-46DF-8CD7-05F8826AAFB9}"/>
                </a:ext>
              </a:extLst>
            </p:cNvPr>
            <p:cNvSpPr/>
            <p:nvPr/>
          </p:nvSpPr>
          <p:spPr>
            <a:xfrm rot="5400000">
              <a:off x="8198434" y="1588279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09AC57-6A02-4462-8898-59FE8F177AB7}"/>
                </a:ext>
              </a:extLst>
            </p:cNvPr>
            <p:cNvSpPr/>
            <p:nvPr/>
          </p:nvSpPr>
          <p:spPr>
            <a:xfrm rot="5400000">
              <a:off x="9226634" y="1594054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8A5AB4-A096-4C71-8145-432C94B5B4E8}"/>
                </a:ext>
              </a:extLst>
            </p:cNvPr>
            <p:cNvSpPr/>
            <p:nvPr/>
          </p:nvSpPr>
          <p:spPr>
            <a:xfrm>
              <a:off x="8708836" y="2394542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2C334D-B3CD-4634-9BD3-80B0B184AE41}"/>
                </a:ext>
              </a:extLst>
            </p:cNvPr>
            <p:cNvSpPr/>
            <p:nvPr/>
          </p:nvSpPr>
          <p:spPr>
            <a:xfrm rot="5400000">
              <a:off x="9226634" y="3060640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713E8D-E0FA-4915-9A1C-CB886E6D63DE}"/>
                </a:ext>
              </a:extLst>
            </p:cNvPr>
            <p:cNvSpPr/>
            <p:nvPr/>
          </p:nvSpPr>
          <p:spPr>
            <a:xfrm>
              <a:off x="9708486" y="2391565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E2CEC3-ABC0-47B1-8A38-A8EFF5F08A09}"/>
                </a:ext>
              </a:extLst>
            </p:cNvPr>
            <p:cNvSpPr/>
            <p:nvPr/>
          </p:nvSpPr>
          <p:spPr>
            <a:xfrm>
              <a:off x="7688033" y="2402471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A2E128AD-2B64-423F-B2B9-3DC89557684D}"/>
                </a:ext>
              </a:extLst>
            </p:cNvPr>
            <p:cNvSpPr/>
            <p:nvPr/>
          </p:nvSpPr>
          <p:spPr>
            <a:xfrm>
              <a:off x="7225989" y="1823599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F6D3F625-9E2E-4B3C-BCF2-FC8A3DE39540}"/>
                </a:ext>
              </a:extLst>
            </p:cNvPr>
            <p:cNvSpPr/>
            <p:nvPr/>
          </p:nvSpPr>
          <p:spPr>
            <a:xfrm>
              <a:off x="8205831" y="1823599"/>
              <a:ext cx="621358" cy="1332197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815B2161-8A44-49FD-A71D-17B412D01461}"/>
                </a:ext>
              </a:extLst>
            </p:cNvPr>
            <p:cNvSpPr/>
            <p:nvPr/>
          </p:nvSpPr>
          <p:spPr>
            <a:xfrm>
              <a:off x="9226635" y="1776018"/>
              <a:ext cx="621358" cy="1332197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8EE6A52D-54AD-4798-A528-AEE74EED5F40}"/>
                </a:ext>
              </a:extLst>
            </p:cNvPr>
            <p:cNvSpPr/>
            <p:nvPr/>
          </p:nvSpPr>
          <p:spPr>
            <a:xfrm>
              <a:off x="10168081" y="1624356"/>
              <a:ext cx="1047957" cy="1741738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F294FC4A-6F8F-4B3F-9B1A-3ED93B1AB90D}"/>
                </a:ext>
              </a:extLst>
            </p:cNvPr>
            <p:cNvSpPr/>
            <p:nvPr/>
          </p:nvSpPr>
          <p:spPr>
            <a:xfrm>
              <a:off x="8205831" y="351104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6470DE5-8FDA-45E8-906F-DCE7E06BE4ED}"/>
                </a:ext>
              </a:extLst>
            </p:cNvPr>
            <p:cNvSpPr/>
            <p:nvPr/>
          </p:nvSpPr>
          <p:spPr>
            <a:xfrm>
              <a:off x="9249316" y="3175121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D669923E-FFF1-48AC-A606-B6421021A7FB}"/>
                </a:ext>
              </a:extLst>
            </p:cNvPr>
            <p:cNvSpPr/>
            <p:nvPr/>
          </p:nvSpPr>
          <p:spPr>
            <a:xfrm>
              <a:off x="9226634" y="351238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1532B9F8-3216-4F97-B020-69B6F951057B}"/>
                </a:ext>
              </a:extLst>
            </p:cNvPr>
            <p:cNvSpPr/>
            <p:nvPr/>
          </p:nvSpPr>
          <p:spPr>
            <a:xfrm>
              <a:off x="8196525" y="3230133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C8DB2E-A9A4-48B1-993A-A7C831AA429D}"/>
                  </a:ext>
                </a:extLst>
              </p:cNvPr>
              <p:cNvSpPr txBox="1"/>
              <p:nvPr/>
            </p:nvSpPr>
            <p:spPr>
              <a:xfrm>
                <a:off x="902306" y="2350520"/>
                <a:ext cx="1020269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িছু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কিছু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য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ৌ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থাকলেও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অ্যালকোহল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হয়না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যেমন-ফেনল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র্বনিম্ন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অণু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মিথানল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সংকেত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𝑂𝐻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n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১,২,৩,৪,৫………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R-OH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য়।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ঙ)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অ্যালকেনের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নামের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েষে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e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বাদ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ol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অ্যালকোহল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C8DB2E-A9A4-48B1-993A-A7C831AA4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06" y="2350520"/>
                <a:ext cx="10202696" cy="4524315"/>
              </a:xfrm>
              <a:prstGeom prst="rect">
                <a:avLst/>
              </a:prstGeom>
              <a:blipFill>
                <a:blip r:embed="rId2"/>
                <a:stretch>
                  <a:fillRect l="-1792" t="-2156" b="-417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EA70492-063F-4E9E-8BA4-FA06115FCA45}"/>
              </a:ext>
            </a:extLst>
          </p:cNvPr>
          <p:cNvGrpSpPr/>
          <p:nvPr/>
        </p:nvGrpSpPr>
        <p:grpSpPr>
          <a:xfrm>
            <a:off x="1055929" y="1636362"/>
            <a:ext cx="5833834" cy="3585276"/>
            <a:chOff x="549766" y="652043"/>
            <a:chExt cx="5833834" cy="358527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0D9633-53CF-4A87-BF4C-6083D5594891}"/>
                </a:ext>
              </a:extLst>
            </p:cNvPr>
            <p:cNvSpPr/>
            <p:nvPr/>
          </p:nvSpPr>
          <p:spPr>
            <a:xfrm>
              <a:off x="3556521" y="2365095"/>
              <a:ext cx="752370" cy="162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16B2A5-83E9-4B48-ACDC-6E0B685AFA73}"/>
                </a:ext>
              </a:extLst>
            </p:cNvPr>
            <p:cNvSpPr/>
            <p:nvPr/>
          </p:nvSpPr>
          <p:spPr>
            <a:xfrm rot="5400000">
              <a:off x="1847891" y="3005986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D8993F-40C6-422C-83A0-A81BF4590984}"/>
                </a:ext>
              </a:extLst>
            </p:cNvPr>
            <p:cNvSpPr/>
            <p:nvPr/>
          </p:nvSpPr>
          <p:spPr>
            <a:xfrm rot="5400000">
              <a:off x="1838935" y="1671119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77B5AE-CFA8-419D-994C-C756FC0EB951}"/>
                </a:ext>
              </a:extLst>
            </p:cNvPr>
            <p:cNvSpPr/>
            <p:nvPr/>
          </p:nvSpPr>
          <p:spPr>
            <a:xfrm rot="5400000">
              <a:off x="3083929" y="1676035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46F9D6-4865-48D0-9D40-CE5F78427B3D}"/>
                </a:ext>
              </a:extLst>
            </p:cNvPr>
            <p:cNvSpPr/>
            <p:nvPr/>
          </p:nvSpPr>
          <p:spPr>
            <a:xfrm>
              <a:off x="2345269" y="2391748"/>
              <a:ext cx="752370" cy="162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89A1EC-953D-4EFF-AF39-3CD1FEAC39C6}"/>
                </a:ext>
              </a:extLst>
            </p:cNvPr>
            <p:cNvSpPr/>
            <p:nvPr/>
          </p:nvSpPr>
          <p:spPr>
            <a:xfrm rot="5400000">
              <a:off x="3083929" y="2924630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703234-3E29-44F5-A2B3-7948FE30E734}"/>
                </a:ext>
              </a:extLst>
            </p:cNvPr>
            <p:cNvSpPr/>
            <p:nvPr/>
          </p:nvSpPr>
          <p:spPr>
            <a:xfrm>
              <a:off x="4730212" y="2356356"/>
              <a:ext cx="752370" cy="162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48A155-05FF-4F64-BF63-62C6A23699A9}"/>
                </a:ext>
              </a:extLst>
            </p:cNvPr>
            <p:cNvSpPr/>
            <p:nvPr/>
          </p:nvSpPr>
          <p:spPr>
            <a:xfrm>
              <a:off x="1109231" y="2398498"/>
              <a:ext cx="752370" cy="162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E7F72EAB-F251-4497-ABEB-9B2288A92205}"/>
                </a:ext>
              </a:extLst>
            </p:cNvPr>
            <p:cNvSpPr/>
            <p:nvPr/>
          </p:nvSpPr>
          <p:spPr>
            <a:xfrm>
              <a:off x="549766" y="1905669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8BB11D92-8050-4B88-B77D-4D0ABD51FEC7}"/>
                </a:ext>
              </a:extLst>
            </p:cNvPr>
            <p:cNvSpPr/>
            <p:nvPr/>
          </p:nvSpPr>
          <p:spPr>
            <a:xfrm>
              <a:off x="1736206" y="1905669"/>
              <a:ext cx="752370" cy="113418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81B27288-85D3-4CD7-B340-0FF8038EDCBC}"/>
                </a:ext>
              </a:extLst>
            </p:cNvPr>
            <p:cNvSpPr/>
            <p:nvPr/>
          </p:nvSpPr>
          <p:spPr>
            <a:xfrm>
              <a:off x="2972245" y="1865160"/>
              <a:ext cx="752370" cy="113418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A059A5BD-266F-4603-90B3-25E5159C86F1}"/>
                </a:ext>
              </a:extLst>
            </p:cNvPr>
            <p:cNvSpPr/>
            <p:nvPr/>
          </p:nvSpPr>
          <p:spPr>
            <a:xfrm>
              <a:off x="5286712" y="1788645"/>
              <a:ext cx="1096888" cy="1323439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6AE2FDE9-A1AD-4C0A-BB62-7197922B95F7}"/>
                </a:ext>
              </a:extLst>
            </p:cNvPr>
            <p:cNvSpPr/>
            <p:nvPr/>
          </p:nvSpPr>
          <p:spPr>
            <a:xfrm>
              <a:off x="1736206" y="652043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434AA23-4AD9-4E24-8D07-4ACBD2B0BE81}"/>
                </a:ext>
              </a:extLst>
            </p:cNvPr>
            <p:cNvSpPr/>
            <p:nvPr/>
          </p:nvSpPr>
          <p:spPr>
            <a:xfrm>
              <a:off x="2999708" y="3056303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5922D46B-710B-462A-8344-E05FE5CB4EAA}"/>
                </a:ext>
              </a:extLst>
            </p:cNvPr>
            <p:cNvSpPr/>
            <p:nvPr/>
          </p:nvSpPr>
          <p:spPr>
            <a:xfrm>
              <a:off x="2972244" y="652157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73A0BE49-F24E-45C0-ACA3-6FF115329A0D}"/>
                </a:ext>
              </a:extLst>
            </p:cNvPr>
            <p:cNvSpPr/>
            <p:nvPr/>
          </p:nvSpPr>
          <p:spPr>
            <a:xfrm>
              <a:off x="1724938" y="3103138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000FDC-FEF6-4A46-A27C-227028F0EBF3}"/>
                </a:ext>
              </a:extLst>
            </p:cNvPr>
            <p:cNvSpPr/>
            <p:nvPr/>
          </p:nvSpPr>
          <p:spPr>
            <a:xfrm rot="5400000">
              <a:off x="4259587" y="1700822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0A5B2D-8502-431B-9B69-EB16FFE545DA}"/>
                </a:ext>
              </a:extLst>
            </p:cNvPr>
            <p:cNvSpPr/>
            <p:nvPr/>
          </p:nvSpPr>
          <p:spPr>
            <a:xfrm rot="5400000">
              <a:off x="4259587" y="2949417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AAE24D3-30F3-4725-801D-11E386FC61E6}"/>
                </a:ext>
              </a:extLst>
            </p:cNvPr>
            <p:cNvSpPr/>
            <p:nvPr/>
          </p:nvSpPr>
          <p:spPr>
            <a:xfrm>
              <a:off x="4147903" y="1889947"/>
              <a:ext cx="752370" cy="113418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DD668331-D1E6-44B7-9ECB-DD3F3733834B}"/>
                </a:ext>
              </a:extLst>
            </p:cNvPr>
            <p:cNvSpPr/>
            <p:nvPr/>
          </p:nvSpPr>
          <p:spPr>
            <a:xfrm>
              <a:off x="4175366" y="3081090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A148385F-4741-48FE-8DD5-3E9519F5B7C4}"/>
                </a:ext>
              </a:extLst>
            </p:cNvPr>
            <p:cNvSpPr/>
            <p:nvPr/>
          </p:nvSpPr>
          <p:spPr>
            <a:xfrm>
              <a:off x="4147902" y="676944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516811F-3365-4F88-B6EB-4ED9A7DFCB48}"/>
              </a:ext>
            </a:extLst>
          </p:cNvPr>
          <p:cNvGrpSpPr/>
          <p:nvPr/>
        </p:nvGrpSpPr>
        <p:grpSpPr>
          <a:xfrm>
            <a:off x="1055929" y="1630609"/>
            <a:ext cx="7053026" cy="3599633"/>
            <a:chOff x="1111347" y="2324654"/>
            <a:chExt cx="7053026" cy="359963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29AA416-A2FD-4B3C-B0DC-98D7FDB2218E}"/>
                </a:ext>
              </a:extLst>
            </p:cNvPr>
            <p:cNvSpPr/>
            <p:nvPr/>
          </p:nvSpPr>
          <p:spPr>
            <a:xfrm>
              <a:off x="5312064" y="4037592"/>
              <a:ext cx="752370" cy="162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BB19C3C-7988-4878-AD73-867AB029B29B}"/>
                </a:ext>
              </a:extLst>
            </p:cNvPr>
            <p:cNvSpPr/>
            <p:nvPr/>
          </p:nvSpPr>
          <p:spPr>
            <a:xfrm>
              <a:off x="4118102" y="4052063"/>
              <a:ext cx="752370" cy="162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BE2FBE6-22FE-46E5-9BF7-66A6CD838742}"/>
                </a:ext>
              </a:extLst>
            </p:cNvPr>
            <p:cNvSpPr/>
            <p:nvPr/>
          </p:nvSpPr>
          <p:spPr>
            <a:xfrm rot="5400000">
              <a:off x="2409472" y="4692954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ED51AF-9AC3-4B75-BCE5-E589D433033F}"/>
                </a:ext>
              </a:extLst>
            </p:cNvPr>
            <p:cNvSpPr/>
            <p:nvPr/>
          </p:nvSpPr>
          <p:spPr>
            <a:xfrm rot="5400000">
              <a:off x="2400516" y="3358087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4B943E-5E23-42DF-B1BA-F9DDD565C89D}"/>
                </a:ext>
              </a:extLst>
            </p:cNvPr>
            <p:cNvSpPr/>
            <p:nvPr/>
          </p:nvSpPr>
          <p:spPr>
            <a:xfrm rot="5400000">
              <a:off x="3645510" y="3363003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FDE478B-7F6F-42F8-A8AD-BF7FC527776F}"/>
                </a:ext>
              </a:extLst>
            </p:cNvPr>
            <p:cNvSpPr/>
            <p:nvPr/>
          </p:nvSpPr>
          <p:spPr>
            <a:xfrm>
              <a:off x="2906850" y="4078716"/>
              <a:ext cx="752370" cy="162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94C150-6602-44E1-90C1-1970F57F8873}"/>
                </a:ext>
              </a:extLst>
            </p:cNvPr>
            <p:cNvSpPr/>
            <p:nvPr/>
          </p:nvSpPr>
          <p:spPr>
            <a:xfrm rot="5400000">
              <a:off x="3645510" y="4611598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A817527-CE2F-4B6A-92C4-0116C0715085}"/>
                </a:ext>
              </a:extLst>
            </p:cNvPr>
            <p:cNvSpPr/>
            <p:nvPr/>
          </p:nvSpPr>
          <p:spPr>
            <a:xfrm>
              <a:off x="6510985" y="4043324"/>
              <a:ext cx="752370" cy="162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21F84F5-C58D-4982-96C7-2A5E34D4EB19}"/>
                </a:ext>
              </a:extLst>
            </p:cNvPr>
            <p:cNvSpPr/>
            <p:nvPr/>
          </p:nvSpPr>
          <p:spPr>
            <a:xfrm>
              <a:off x="1670812" y="4085466"/>
              <a:ext cx="752370" cy="16202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965BEB2D-0EE1-403D-AF86-57EDF8010337}"/>
                </a:ext>
              </a:extLst>
            </p:cNvPr>
            <p:cNvSpPr/>
            <p:nvPr/>
          </p:nvSpPr>
          <p:spPr>
            <a:xfrm>
              <a:off x="1111347" y="3592637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97311456-7F5A-4CD2-9EFE-99C4BF4B77D1}"/>
                </a:ext>
              </a:extLst>
            </p:cNvPr>
            <p:cNvSpPr/>
            <p:nvPr/>
          </p:nvSpPr>
          <p:spPr>
            <a:xfrm>
              <a:off x="2297787" y="3592637"/>
              <a:ext cx="752370" cy="113418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8DF57FB6-BB9C-4499-9CB4-33DA4C0F5CE4}"/>
                </a:ext>
              </a:extLst>
            </p:cNvPr>
            <p:cNvSpPr/>
            <p:nvPr/>
          </p:nvSpPr>
          <p:spPr>
            <a:xfrm>
              <a:off x="3533826" y="3552128"/>
              <a:ext cx="752370" cy="113418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BA28EA28-3D30-49FC-BF68-F70E1A08465C}"/>
                </a:ext>
              </a:extLst>
            </p:cNvPr>
            <p:cNvSpPr/>
            <p:nvPr/>
          </p:nvSpPr>
          <p:spPr>
            <a:xfrm>
              <a:off x="7067485" y="3475613"/>
              <a:ext cx="1096888" cy="1323439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62CA8C5A-EC04-4AB8-A3B8-40FF2D3C4266}"/>
                </a:ext>
              </a:extLst>
            </p:cNvPr>
            <p:cNvSpPr/>
            <p:nvPr/>
          </p:nvSpPr>
          <p:spPr>
            <a:xfrm>
              <a:off x="2297787" y="2339011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65FF96A0-7D98-4511-A4A9-1B22AB0B468B}"/>
                </a:ext>
              </a:extLst>
            </p:cNvPr>
            <p:cNvSpPr/>
            <p:nvPr/>
          </p:nvSpPr>
          <p:spPr>
            <a:xfrm>
              <a:off x="3561289" y="4743271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CB96DE00-E55E-49D3-B0F5-D126D5B94BF9}"/>
                </a:ext>
              </a:extLst>
            </p:cNvPr>
            <p:cNvSpPr/>
            <p:nvPr/>
          </p:nvSpPr>
          <p:spPr>
            <a:xfrm>
              <a:off x="3533825" y="2339125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2E5FA4E5-3644-4458-8996-E5679594DD50}"/>
                </a:ext>
              </a:extLst>
            </p:cNvPr>
            <p:cNvSpPr/>
            <p:nvPr/>
          </p:nvSpPr>
          <p:spPr>
            <a:xfrm>
              <a:off x="2286519" y="4790106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473F3E-A5BB-4D3A-8C3B-286DAAD127FA}"/>
                </a:ext>
              </a:extLst>
            </p:cNvPr>
            <p:cNvSpPr/>
            <p:nvPr/>
          </p:nvSpPr>
          <p:spPr>
            <a:xfrm rot="5400000">
              <a:off x="6040360" y="3387790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231C14-D5A6-467C-BF8B-015724DFB8A2}"/>
                </a:ext>
              </a:extLst>
            </p:cNvPr>
            <p:cNvSpPr/>
            <p:nvPr/>
          </p:nvSpPr>
          <p:spPr>
            <a:xfrm rot="5400000">
              <a:off x="6040360" y="4636385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EC3538DD-576D-4D7C-97D8-38C86F86C0F8}"/>
                </a:ext>
              </a:extLst>
            </p:cNvPr>
            <p:cNvSpPr/>
            <p:nvPr/>
          </p:nvSpPr>
          <p:spPr>
            <a:xfrm>
              <a:off x="5928676" y="3576915"/>
              <a:ext cx="752370" cy="113418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652939BB-3223-48F9-A0A2-23F8A512204D}"/>
                </a:ext>
              </a:extLst>
            </p:cNvPr>
            <p:cNvSpPr/>
            <p:nvPr/>
          </p:nvSpPr>
          <p:spPr>
            <a:xfrm>
              <a:off x="5956139" y="4768058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11F2B4AB-746A-45DF-9440-DF1DEB26CCE0}"/>
                </a:ext>
              </a:extLst>
            </p:cNvPr>
            <p:cNvSpPr/>
            <p:nvPr/>
          </p:nvSpPr>
          <p:spPr>
            <a:xfrm>
              <a:off x="5928675" y="2363912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A97E115-4C88-41A6-BD5E-4B77E7F82244}"/>
                </a:ext>
              </a:extLst>
            </p:cNvPr>
            <p:cNvSpPr/>
            <p:nvPr/>
          </p:nvSpPr>
          <p:spPr>
            <a:xfrm rot="5400000">
              <a:off x="4839472" y="3348532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0CFB737-D96D-4190-A20E-64E29B3AA190}"/>
                </a:ext>
              </a:extLst>
            </p:cNvPr>
            <p:cNvSpPr/>
            <p:nvPr/>
          </p:nvSpPr>
          <p:spPr>
            <a:xfrm rot="5400000">
              <a:off x="4839472" y="4597127"/>
              <a:ext cx="529000" cy="23044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1C9BDB73-8DA4-4DB3-BDD7-BC6F8B8DCF19}"/>
                </a:ext>
              </a:extLst>
            </p:cNvPr>
            <p:cNvSpPr/>
            <p:nvPr/>
          </p:nvSpPr>
          <p:spPr>
            <a:xfrm>
              <a:off x="4727788" y="3537657"/>
              <a:ext cx="752370" cy="113418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AE4F0CD2-F4FD-4915-9B6B-FCA419E1093C}"/>
                </a:ext>
              </a:extLst>
            </p:cNvPr>
            <p:cNvSpPr/>
            <p:nvPr/>
          </p:nvSpPr>
          <p:spPr>
            <a:xfrm>
              <a:off x="4755251" y="4728800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B235088E-A85E-4D30-9723-19B14B660A99}"/>
                </a:ext>
              </a:extLst>
            </p:cNvPr>
            <p:cNvSpPr/>
            <p:nvPr/>
          </p:nvSpPr>
          <p:spPr>
            <a:xfrm>
              <a:off x="4727787" y="2324654"/>
              <a:ext cx="752370" cy="113418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8E9D04A-2C35-4087-9DFD-522BE0648A01}"/>
              </a:ext>
            </a:extLst>
          </p:cNvPr>
          <p:cNvSpPr txBox="1"/>
          <p:nvPr/>
        </p:nvSpPr>
        <p:spPr>
          <a:xfrm>
            <a:off x="7735844" y="2178818"/>
            <a:ext cx="2016087" cy="7694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প্রোপা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2DF08B-1F8D-441E-B46B-8F11BCB4B3B8}"/>
              </a:ext>
            </a:extLst>
          </p:cNvPr>
          <p:cNvSpPr txBox="1"/>
          <p:nvPr/>
        </p:nvSpPr>
        <p:spPr>
          <a:xfrm>
            <a:off x="8346553" y="3034207"/>
            <a:ext cx="2016087" cy="7694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বিউটা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04DAFC-0FCE-48CD-9C97-57E4FC748ACD}"/>
              </a:ext>
            </a:extLst>
          </p:cNvPr>
          <p:cNvSpPr txBox="1"/>
          <p:nvPr/>
        </p:nvSpPr>
        <p:spPr>
          <a:xfrm>
            <a:off x="672029" y="330507"/>
            <a:ext cx="326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680C9-0F37-49D9-B165-A54B586300EC}"/>
              </a:ext>
            </a:extLst>
          </p:cNvPr>
          <p:cNvSpPr txBox="1"/>
          <p:nvPr/>
        </p:nvSpPr>
        <p:spPr>
          <a:xfrm>
            <a:off x="672029" y="2576945"/>
            <a:ext cx="10370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অ্যালকোহ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5B0A52-1AE9-4618-AB4A-1A139DFAAC9D}"/>
              </a:ext>
            </a:extLst>
          </p:cNvPr>
          <p:cNvSpPr txBox="1"/>
          <p:nvPr/>
        </p:nvSpPr>
        <p:spPr>
          <a:xfrm>
            <a:off x="9485523" y="462708"/>
            <a:ext cx="219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94494-4651-4826-92F6-FDDF6E1ADA3D}"/>
              </a:ext>
            </a:extLst>
          </p:cNvPr>
          <p:cNvSpPr txBox="1"/>
          <p:nvPr/>
        </p:nvSpPr>
        <p:spPr>
          <a:xfrm>
            <a:off x="4962418" y="165766"/>
            <a:ext cx="266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SG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898C2-AAE8-4DDA-87DD-5345F2E375DB}"/>
              </a:ext>
            </a:extLst>
          </p:cNvPr>
          <p:cNvSpPr txBox="1"/>
          <p:nvPr/>
        </p:nvSpPr>
        <p:spPr>
          <a:xfrm>
            <a:off x="306511" y="2444917"/>
            <a:ext cx="5601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নামঃফেরদৌস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ইমেইলঃferdauswahid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402@gmail.com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8DB91-C810-463F-B4BC-4DCE9FD3A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1" y="266491"/>
            <a:ext cx="2118190" cy="2219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069DE9E-CAA3-4BFC-A742-1FE59C3650AF}"/>
              </a:ext>
            </a:extLst>
          </p:cNvPr>
          <p:cNvSpPr txBox="1"/>
          <p:nvPr/>
        </p:nvSpPr>
        <p:spPr>
          <a:xfrm>
            <a:off x="7364860" y="2444917"/>
            <a:ext cx="4520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সম্পদ;জীবা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6182CB66-05EE-4960-8F8F-EA5CF56F1A4B}"/>
              </a:ext>
            </a:extLst>
          </p:cNvPr>
          <p:cNvSpPr/>
          <p:nvPr/>
        </p:nvSpPr>
        <p:spPr>
          <a:xfrm>
            <a:off x="5690171" y="1973766"/>
            <a:ext cx="811658" cy="4358621"/>
          </a:xfrm>
          <a:prstGeom prst="can">
            <a:avLst>
              <a:gd name="adj" fmla="val 2685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65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10CC6-8E7B-459B-B18E-D726D0FC17D4}"/>
                  </a:ext>
                </a:extLst>
              </p:cNvPr>
              <p:cNvSpPr txBox="1"/>
              <p:nvPr/>
            </p:nvSpPr>
            <p:spPr>
              <a:xfrm>
                <a:off x="559878" y="385740"/>
                <a:ext cx="8714342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ইথাইল </a:t>
                </a:r>
                <a:r>
                  <a:rPr lang="en-US" sz="40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ব্রোমাইড</a:t>
                </a:r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0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্যালকোহল</a:t>
                </a:r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প্রস্তুতিঃ</a:t>
                </a:r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ব্রোমো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ইথেন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ধ্যে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ব্রোমাইড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𝐵𝑟</m:t>
                    </m:r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NaOH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𝑂𝐻</m:t>
                    </m:r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NaBr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10CC6-8E7B-459B-B18E-D726D0FC1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78" y="385740"/>
                <a:ext cx="8714342" cy="3170099"/>
              </a:xfrm>
              <a:prstGeom prst="rect">
                <a:avLst/>
              </a:prstGeom>
              <a:blipFill>
                <a:blip r:embed="rId2"/>
                <a:stretch>
                  <a:fillRect l="-2519" t="-3269" b="-76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B957F97-18E1-4FC3-93AE-C0770352F7AB}"/>
              </a:ext>
            </a:extLst>
          </p:cNvPr>
          <p:cNvGrpSpPr/>
          <p:nvPr/>
        </p:nvGrpSpPr>
        <p:grpSpPr>
          <a:xfrm>
            <a:off x="8813493" y="1445256"/>
            <a:ext cx="3503365" cy="1518282"/>
            <a:chOff x="7225989" y="351104"/>
            <a:chExt cx="4405679" cy="42112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6C70B4-4C7B-4DCE-AFF5-3EEED91F4DD9}"/>
                </a:ext>
              </a:extLst>
            </p:cNvPr>
            <p:cNvSpPr/>
            <p:nvPr/>
          </p:nvSpPr>
          <p:spPr>
            <a:xfrm rot="5400000">
              <a:off x="8205831" y="3156200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C97672-798D-4CEF-8AFF-38F938D115BF}"/>
                </a:ext>
              </a:extLst>
            </p:cNvPr>
            <p:cNvSpPr/>
            <p:nvPr/>
          </p:nvSpPr>
          <p:spPr>
            <a:xfrm rot="5400000">
              <a:off x="8198434" y="1588279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956D64-CF92-4929-86A4-412305AD0A24}"/>
                </a:ext>
              </a:extLst>
            </p:cNvPr>
            <p:cNvSpPr/>
            <p:nvPr/>
          </p:nvSpPr>
          <p:spPr>
            <a:xfrm rot="5400000">
              <a:off x="9226634" y="1594054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A423AB-385B-4980-BDC6-2B93E508B95E}"/>
                </a:ext>
              </a:extLst>
            </p:cNvPr>
            <p:cNvSpPr/>
            <p:nvPr/>
          </p:nvSpPr>
          <p:spPr>
            <a:xfrm>
              <a:off x="8708836" y="2394542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91FD0D-9CCE-492F-BC77-EA5F652F336E}"/>
                </a:ext>
              </a:extLst>
            </p:cNvPr>
            <p:cNvSpPr/>
            <p:nvPr/>
          </p:nvSpPr>
          <p:spPr>
            <a:xfrm rot="5400000">
              <a:off x="9226634" y="3060640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3B1A46-6184-477C-A938-1A7F21BE159B}"/>
                </a:ext>
              </a:extLst>
            </p:cNvPr>
            <p:cNvSpPr/>
            <p:nvPr/>
          </p:nvSpPr>
          <p:spPr>
            <a:xfrm>
              <a:off x="9708486" y="2391565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DD9F14-7700-4606-8D86-3E8036D101A3}"/>
                </a:ext>
              </a:extLst>
            </p:cNvPr>
            <p:cNvSpPr/>
            <p:nvPr/>
          </p:nvSpPr>
          <p:spPr>
            <a:xfrm>
              <a:off x="7688033" y="2402471"/>
              <a:ext cx="621358" cy="190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0627C39-B8A0-4BEE-B7D1-EDD644C5EE50}"/>
                </a:ext>
              </a:extLst>
            </p:cNvPr>
            <p:cNvSpPr/>
            <p:nvPr/>
          </p:nvSpPr>
          <p:spPr>
            <a:xfrm>
              <a:off x="7225989" y="1823599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0C2C68C7-BB0B-468E-8496-CB6B6F5A2C7B}"/>
                </a:ext>
              </a:extLst>
            </p:cNvPr>
            <p:cNvSpPr/>
            <p:nvPr/>
          </p:nvSpPr>
          <p:spPr>
            <a:xfrm>
              <a:off x="8205831" y="1823599"/>
              <a:ext cx="621358" cy="1332197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9608740-ED5A-4629-9300-55161F59122F}"/>
                </a:ext>
              </a:extLst>
            </p:cNvPr>
            <p:cNvSpPr/>
            <p:nvPr/>
          </p:nvSpPr>
          <p:spPr>
            <a:xfrm>
              <a:off x="9226635" y="1776018"/>
              <a:ext cx="621358" cy="1332197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069F2D3A-C553-4E58-B7EC-CAF2020DA78A}"/>
                </a:ext>
              </a:extLst>
            </p:cNvPr>
            <p:cNvSpPr/>
            <p:nvPr/>
          </p:nvSpPr>
          <p:spPr>
            <a:xfrm>
              <a:off x="10168081" y="1624356"/>
              <a:ext cx="1463587" cy="174173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BE65CDBA-B799-4127-AB7B-2B4E76ECEBA4}"/>
                </a:ext>
              </a:extLst>
            </p:cNvPr>
            <p:cNvSpPr/>
            <p:nvPr/>
          </p:nvSpPr>
          <p:spPr>
            <a:xfrm>
              <a:off x="8205831" y="351104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6D2ADA3F-4ED8-4AF2-B15D-974F9606C9FB}"/>
                </a:ext>
              </a:extLst>
            </p:cNvPr>
            <p:cNvSpPr/>
            <p:nvPr/>
          </p:nvSpPr>
          <p:spPr>
            <a:xfrm>
              <a:off x="9249316" y="3175121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77CD404C-3C93-44AA-8C9D-5BC9D29E2CFA}"/>
                </a:ext>
              </a:extLst>
            </p:cNvPr>
            <p:cNvSpPr/>
            <p:nvPr/>
          </p:nvSpPr>
          <p:spPr>
            <a:xfrm>
              <a:off x="9226634" y="351238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A155935A-66B2-4834-AA44-26D32D856444}"/>
                </a:ext>
              </a:extLst>
            </p:cNvPr>
            <p:cNvSpPr/>
            <p:nvPr/>
          </p:nvSpPr>
          <p:spPr>
            <a:xfrm>
              <a:off x="8196525" y="3230133"/>
              <a:ext cx="621358" cy="1332197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6151A4-6DDA-401C-A6C2-F26B52E5C7AD}"/>
                  </a:ext>
                </a:extLst>
              </p:cNvPr>
              <p:cNvSpPr txBox="1"/>
              <p:nvPr/>
            </p:nvSpPr>
            <p:spPr>
              <a:xfrm>
                <a:off x="762141" y="3761682"/>
                <a:ext cx="10972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শিল্প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পাদনঃ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অ্যালকোহল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শ্বতসার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শর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্চের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গাজন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য়।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aq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aq</m:t>
                    </m:r>
                    <m: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𝑂𝐻</m:t>
                    </m:r>
                    <m:r>
                      <a:rPr lang="en-SG" sz="36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aq</m:t>
                    </m:r>
                    <m: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6151A4-6DDA-401C-A6C2-F26B52E5C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41" y="3761682"/>
                <a:ext cx="10972800" cy="3416320"/>
              </a:xfrm>
              <a:prstGeom prst="rect">
                <a:avLst/>
              </a:prstGeom>
              <a:blipFill>
                <a:blip r:embed="rId3"/>
                <a:stretch>
                  <a:fillRect l="-1667" t="-267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E85B1C1-103C-4AA1-87E6-C0B4AFBC04F9}"/>
              </a:ext>
            </a:extLst>
          </p:cNvPr>
          <p:cNvSpPr txBox="1"/>
          <p:nvPr/>
        </p:nvSpPr>
        <p:spPr>
          <a:xfrm>
            <a:off x="539827" y="539827"/>
            <a:ext cx="418640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608E-50AE-4F00-BBAF-698914A30D6E}"/>
              </a:ext>
            </a:extLst>
          </p:cNvPr>
          <p:cNvSpPr txBox="1"/>
          <p:nvPr/>
        </p:nvSpPr>
        <p:spPr>
          <a:xfrm>
            <a:off x="815248" y="2228671"/>
            <a:ext cx="9320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মিথানল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থ।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মিথানল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build="p"/>
      <p:bldP spid="19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AB1FFB-0EE1-4327-AEF5-296AA8338240}"/>
              </a:ext>
            </a:extLst>
          </p:cNvPr>
          <p:cNvSpPr txBox="1"/>
          <p:nvPr/>
        </p:nvSpPr>
        <p:spPr>
          <a:xfrm>
            <a:off x="2602102" y="4399908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9B88EF-8FE1-4824-B811-5A471A011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10" y="1249654"/>
            <a:ext cx="4680726" cy="2532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E604D-402D-45D6-A5AC-E0454CF9A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83" y="1067952"/>
            <a:ext cx="3452995" cy="3452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98333D-FEC6-4695-8079-2AD0B52DA441}"/>
              </a:ext>
            </a:extLst>
          </p:cNvPr>
          <p:cNvSpPr txBox="1"/>
          <p:nvPr/>
        </p:nvSpPr>
        <p:spPr>
          <a:xfrm>
            <a:off x="2307078" y="4445256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পারফিউম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82B5ED-01A9-4EBE-8130-DBA423941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37" y="1002386"/>
            <a:ext cx="3426705" cy="3341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422341-5A98-436F-9141-344DA9656D45}"/>
              </a:ext>
            </a:extLst>
          </p:cNvPr>
          <p:cNvSpPr txBox="1"/>
          <p:nvPr/>
        </p:nvSpPr>
        <p:spPr>
          <a:xfrm>
            <a:off x="2012054" y="4399908"/>
            <a:ext cx="844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স্পিরিট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C6F135-E2F2-4C4B-AFBB-09E46E766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83" y="1124327"/>
            <a:ext cx="3841156" cy="2743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C30314-D15B-42FF-A944-EB141AF8482A}"/>
              </a:ext>
            </a:extLst>
          </p:cNvPr>
          <p:cNvSpPr txBox="1"/>
          <p:nvPr/>
        </p:nvSpPr>
        <p:spPr>
          <a:xfrm>
            <a:off x="1550793" y="4486068"/>
            <a:ext cx="10256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ঞ্জিনের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D026A-86F3-4B98-B921-19F34BDF6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10" y="1207750"/>
            <a:ext cx="2950356" cy="3546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57DA06-CA8B-4825-8812-78F790983990}"/>
              </a:ext>
            </a:extLst>
          </p:cNvPr>
          <p:cNvSpPr txBox="1"/>
          <p:nvPr/>
        </p:nvSpPr>
        <p:spPr>
          <a:xfrm>
            <a:off x="1641982" y="4476357"/>
            <a:ext cx="972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থিলেটেড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স্পিরিট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C268-3934-4BCB-B7C9-7D2D14099895}"/>
              </a:ext>
            </a:extLst>
          </p:cNvPr>
          <p:cNvSpPr txBox="1"/>
          <p:nvPr/>
        </p:nvSpPr>
        <p:spPr>
          <a:xfrm>
            <a:off x="493796" y="294500"/>
            <a:ext cx="418640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3" grpId="0"/>
      <p:bldP spid="13" grpId="1"/>
      <p:bldP spid="16" grpId="0"/>
      <p:bldP spid="16" grpId="1"/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819308-FCCC-4846-AD88-B94A982B953B}"/>
              </a:ext>
            </a:extLst>
          </p:cNvPr>
          <p:cNvSpPr txBox="1"/>
          <p:nvPr/>
        </p:nvSpPr>
        <p:spPr>
          <a:xfrm>
            <a:off x="1160980" y="606175"/>
            <a:ext cx="416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49DE0-43B3-497C-8A5F-404ECC4F4CB1}"/>
              </a:ext>
            </a:extLst>
          </p:cNvPr>
          <p:cNvSpPr txBox="1"/>
          <p:nvPr/>
        </p:nvSpPr>
        <p:spPr>
          <a:xfrm>
            <a:off x="1263721" y="2767280"/>
            <a:ext cx="9041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ণসহ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81DCED-A6D9-481E-8089-242C4B770BC4}"/>
              </a:ext>
            </a:extLst>
          </p:cNvPr>
          <p:cNvSpPr txBox="1"/>
          <p:nvPr/>
        </p:nvSpPr>
        <p:spPr>
          <a:xfrm>
            <a:off x="955497" y="791110"/>
            <a:ext cx="2958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F83762-9098-40CE-843A-D73AEB0269D7}"/>
              </a:ext>
            </a:extLst>
          </p:cNvPr>
          <p:cNvSpPr/>
          <p:nvPr/>
        </p:nvSpPr>
        <p:spPr>
          <a:xfrm>
            <a:off x="1726425" y="1560551"/>
            <a:ext cx="10068308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s-IN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৫কার্বন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চ)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ছ)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অ্যালকোহলের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জ)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অ্যালকোহলের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ঝ)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ল। 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88EDD1-A50B-4F38-BC2D-8C3E49243C7A}"/>
              </a:ext>
            </a:extLst>
          </p:cNvPr>
          <p:cNvSpPr/>
          <p:nvPr/>
        </p:nvSpPr>
        <p:spPr>
          <a:xfrm>
            <a:off x="1833300" y="1364566"/>
            <a:ext cx="7867859" cy="37702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6399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39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9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F428E49-5055-4836-A29B-AE80A9663302}"/>
              </a:ext>
            </a:extLst>
          </p:cNvPr>
          <p:cNvSpPr/>
          <p:nvPr/>
        </p:nvSpPr>
        <p:spPr>
          <a:xfrm>
            <a:off x="1255253" y="2947118"/>
            <a:ext cx="1093500" cy="1139882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39F6882-9392-46A8-BF60-D528A0E064F7}"/>
              </a:ext>
            </a:extLst>
          </p:cNvPr>
          <p:cNvSpPr/>
          <p:nvPr/>
        </p:nvSpPr>
        <p:spPr>
          <a:xfrm>
            <a:off x="1255254" y="4280256"/>
            <a:ext cx="1093499" cy="1066995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64395B-0238-4F87-AD94-367ACA8C5B77}"/>
              </a:ext>
            </a:extLst>
          </p:cNvPr>
          <p:cNvGrpSpPr/>
          <p:nvPr/>
        </p:nvGrpSpPr>
        <p:grpSpPr>
          <a:xfrm>
            <a:off x="2468021" y="824138"/>
            <a:ext cx="4714977" cy="1786860"/>
            <a:chOff x="2805952" y="1855694"/>
            <a:chExt cx="3953437" cy="6544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24FA3B-3215-4E05-A740-28AF9D7589CD}"/>
                </a:ext>
              </a:extLst>
            </p:cNvPr>
            <p:cNvSpPr/>
            <p:nvPr/>
          </p:nvSpPr>
          <p:spPr>
            <a:xfrm>
              <a:off x="4464424" y="1905000"/>
              <a:ext cx="735106" cy="17929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0B657C-D03C-463B-B43C-906A29884645}"/>
                </a:ext>
              </a:extLst>
            </p:cNvPr>
            <p:cNvSpPr/>
            <p:nvPr/>
          </p:nvSpPr>
          <p:spPr>
            <a:xfrm>
              <a:off x="4415118" y="2318491"/>
              <a:ext cx="735106" cy="17929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6D7CCD-83C4-4BC9-BA12-30E0FF302FD6}"/>
                </a:ext>
              </a:extLst>
            </p:cNvPr>
            <p:cNvSpPr/>
            <p:nvPr/>
          </p:nvSpPr>
          <p:spPr>
            <a:xfrm>
              <a:off x="4464424" y="2106706"/>
              <a:ext cx="735106" cy="17929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E77792F-4F69-4128-BC6D-8CBED04D7CA1}"/>
                </a:ext>
              </a:extLst>
            </p:cNvPr>
            <p:cNvSpPr/>
            <p:nvPr/>
          </p:nvSpPr>
          <p:spPr>
            <a:xfrm>
              <a:off x="3926541" y="1882588"/>
              <a:ext cx="627530" cy="62753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2595B8-0861-4037-BC14-A360CBD1BFEE}"/>
                </a:ext>
              </a:extLst>
            </p:cNvPr>
            <p:cNvSpPr/>
            <p:nvPr/>
          </p:nvSpPr>
          <p:spPr>
            <a:xfrm>
              <a:off x="5701554" y="2084294"/>
              <a:ext cx="735106" cy="17929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3D6E1E-52F1-455B-9040-CB5746BD29B7}"/>
                </a:ext>
              </a:extLst>
            </p:cNvPr>
            <p:cNvSpPr/>
            <p:nvPr/>
          </p:nvSpPr>
          <p:spPr>
            <a:xfrm>
              <a:off x="3191435" y="2084294"/>
              <a:ext cx="735106" cy="17929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47B3558F-C7BB-4EA2-8A7B-D5DF4E359954}"/>
                </a:ext>
              </a:extLst>
            </p:cNvPr>
            <p:cNvSpPr/>
            <p:nvPr/>
          </p:nvSpPr>
          <p:spPr>
            <a:xfrm>
              <a:off x="5074024" y="1882588"/>
              <a:ext cx="627530" cy="627530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1C622AEB-D42E-4850-AD5C-9845E463EF0F}"/>
                </a:ext>
              </a:extLst>
            </p:cNvPr>
            <p:cNvSpPr/>
            <p:nvPr/>
          </p:nvSpPr>
          <p:spPr>
            <a:xfrm>
              <a:off x="2805952" y="1855694"/>
              <a:ext cx="627530" cy="62753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3A39B448-D5A5-4496-AC9F-2B635F8401B6}"/>
                </a:ext>
              </a:extLst>
            </p:cNvPr>
            <p:cNvSpPr/>
            <p:nvPr/>
          </p:nvSpPr>
          <p:spPr>
            <a:xfrm>
              <a:off x="6131859" y="1855694"/>
              <a:ext cx="627530" cy="627530"/>
            </a:xfrm>
            <a:prstGeom prst="flowChartConnector">
              <a:avLst/>
            </a:pr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18277FB-8749-49FC-88EB-B8A5070A3843}"/>
              </a:ext>
            </a:extLst>
          </p:cNvPr>
          <p:cNvSpPr txBox="1"/>
          <p:nvPr/>
        </p:nvSpPr>
        <p:spPr>
          <a:xfrm>
            <a:off x="4241509" y="3163116"/>
            <a:ext cx="247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45858-D8BE-4F8A-B684-541B86DC45C3}"/>
              </a:ext>
            </a:extLst>
          </p:cNvPr>
          <p:cNvSpPr txBox="1"/>
          <p:nvPr/>
        </p:nvSpPr>
        <p:spPr>
          <a:xfrm>
            <a:off x="4241509" y="4619274"/>
            <a:ext cx="247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774DF-DC2B-49FF-B7CE-B88E40F1ACA0}"/>
              </a:ext>
            </a:extLst>
          </p:cNvPr>
          <p:cNvSpPr txBox="1"/>
          <p:nvPr/>
        </p:nvSpPr>
        <p:spPr>
          <a:xfrm>
            <a:off x="7684628" y="3349579"/>
            <a:ext cx="420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8FB05D-2A06-488B-8951-7ACE49F47F9F}"/>
              </a:ext>
            </a:extLst>
          </p:cNvPr>
          <p:cNvSpPr txBox="1"/>
          <p:nvPr/>
        </p:nvSpPr>
        <p:spPr>
          <a:xfrm>
            <a:off x="8129000" y="4651772"/>
            <a:ext cx="247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  <p:bldP spid="19" grpId="0"/>
      <p:bldP spid="20" grpId="0"/>
      <p:bldP spid="20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23DA5-FDE2-4C80-8DE2-7C6FA6FF361A}"/>
              </a:ext>
            </a:extLst>
          </p:cNvPr>
          <p:cNvSpPr txBox="1"/>
          <p:nvPr/>
        </p:nvSpPr>
        <p:spPr>
          <a:xfrm>
            <a:off x="614904" y="404417"/>
            <a:ext cx="577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AAA86-43F6-43CC-BA58-FF6B435ADAAD}"/>
              </a:ext>
            </a:extLst>
          </p:cNvPr>
          <p:cNvSpPr txBox="1"/>
          <p:nvPr/>
        </p:nvSpPr>
        <p:spPr>
          <a:xfrm>
            <a:off x="2877658" y="2620675"/>
            <a:ext cx="5041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endParaRPr lang="en-SG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D0D79-B779-4540-B5D9-62060B4C0C73}"/>
              </a:ext>
            </a:extLst>
          </p:cNvPr>
          <p:cNvSpPr txBox="1"/>
          <p:nvPr/>
        </p:nvSpPr>
        <p:spPr>
          <a:xfrm>
            <a:off x="986865" y="621394"/>
            <a:ext cx="247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24DA9-2ABE-41F8-AB43-A68B02BF0471}"/>
              </a:ext>
            </a:extLst>
          </p:cNvPr>
          <p:cNvSpPr txBox="1"/>
          <p:nvPr/>
        </p:nvSpPr>
        <p:spPr>
          <a:xfrm>
            <a:off x="408561" y="2767280"/>
            <a:ext cx="11691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E1ABCFB-B669-42B2-83D6-153ED8DA4EBC}"/>
              </a:ext>
            </a:extLst>
          </p:cNvPr>
          <p:cNvGrpSpPr/>
          <p:nvPr/>
        </p:nvGrpSpPr>
        <p:grpSpPr>
          <a:xfrm>
            <a:off x="1967022" y="382770"/>
            <a:ext cx="4699592" cy="2923955"/>
            <a:chOff x="4774017" y="1244008"/>
            <a:chExt cx="3558363" cy="6379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A8C35D-3DBF-4BED-94D1-45B7D2E4B55C}"/>
                </a:ext>
              </a:extLst>
            </p:cNvPr>
            <p:cNvSpPr/>
            <p:nvPr/>
          </p:nvSpPr>
          <p:spPr>
            <a:xfrm>
              <a:off x="6248399" y="1371601"/>
              <a:ext cx="595423" cy="850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44F9CC-DFF1-4719-BE45-DCB8ED7506E0}"/>
                </a:ext>
              </a:extLst>
            </p:cNvPr>
            <p:cNvSpPr/>
            <p:nvPr/>
          </p:nvSpPr>
          <p:spPr>
            <a:xfrm>
              <a:off x="6248399" y="1541721"/>
              <a:ext cx="595423" cy="850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9E2BE5-6237-4054-9455-BBD23DD55D65}"/>
                </a:ext>
              </a:extLst>
            </p:cNvPr>
            <p:cNvSpPr/>
            <p:nvPr/>
          </p:nvSpPr>
          <p:spPr>
            <a:xfrm>
              <a:off x="6255487" y="1690575"/>
              <a:ext cx="595423" cy="850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E62E05-31E5-472C-B3D1-9E99BB82163E}"/>
                </a:ext>
              </a:extLst>
            </p:cNvPr>
            <p:cNvSpPr/>
            <p:nvPr/>
          </p:nvSpPr>
          <p:spPr>
            <a:xfrm>
              <a:off x="7226595" y="1499190"/>
              <a:ext cx="595423" cy="850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444DA0-6C86-4B47-9513-89FA02E7799B}"/>
                </a:ext>
              </a:extLst>
            </p:cNvPr>
            <p:cNvSpPr/>
            <p:nvPr/>
          </p:nvSpPr>
          <p:spPr>
            <a:xfrm>
              <a:off x="5270203" y="1545265"/>
              <a:ext cx="595423" cy="8506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F60918AD-F4F9-402E-8B6C-5FD388890019}"/>
                </a:ext>
              </a:extLst>
            </p:cNvPr>
            <p:cNvSpPr/>
            <p:nvPr/>
          </p:nvSpPr>
          <p:spPr>
            <a:xfrm>
              <a:off x="4774017" y="1286539"/>
              <a:ext cx="595423" cy="595423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FC4B0CD4-7FD1-44CF-9E1E-15F852C7B552}"/>
                </a:ext>
              </a:extLst>
            </p:cNvPr>
            <p:cNvSpPr/>
            <p:nvPr/>
          </p:nvSpPr>
          <p:spPr>
            <a:xfrm>
              <a:off x="5766389" y="1286539"/>
              <a:ext cx="595423" cy="595423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980DDFF1-615E-46C2-937E-A84ED9DEBCE6}"/>
                </a:ext>
              </a:extLst>
            </p:cNvPr>
            <p:cNvSpPr/>
            <p:nvPr/>
          </p:nvSpPr>
          <p:spPr>
            <a:xfrm>
              <a:off x="6744585" y="1265273"/>
              <a:ext cx="595423" cy="595423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4AD6D46D-5307-4896-8A80-F8A863FF1F10}"/>
                </a:ext>
              </a:extLst>
            </p:cNvPr>
            <p:cNvSpPr/>
            <p:nvPr/>
          </p:nvSpPr>
          <p:spPr>
            <a:xfrm>
              <a:off x="7736957" y="1244008"/>
              <a:ext cx="595423" cy="595423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07E0F75-06E4-4FEA-B256-980FA71E79AF}"/>
              </a:ext>
            </a:extLst>
          </p:cNvPr>
          <p:cNvSpPr txBox="1"/>
          <p:nvPr/>
        </p:nvSpPr>
        <p:spPr>
          <a:xfrm>
            <a:off x="1950268" y="3379798"/>
            <a:ext cx="4227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8A3459-BFC4-4EDE-B9AE-A0623E26A96F}"/>
              </a:ext>
            </a:extLst>
          </p:cNvPr>
          <p:cNvSpPr txBox="1"/>
          <p:nvPr/>
        </p:nvSpPr>
        <p:spPr>
          <a:xfrm>
            <a:off x="1626909" y="4735743"/>
            <a:ext cx="8729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59D57-95EA-4D04-9933-6D1CB228A7C2}"/>
              </a:ext>
            </a:extLst>
          </p:cNvPr>
          <p:cNvSpPr txBox="1"/>
          <p:nvPr/>
        </p:nvSpPr>
        <p:spPr>
          <a:xfrm>
            <a:off x="823429" y="0"/>
            <a:ext cx="4227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অ্যালকাইন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D604AA-E5B0-4506-983F-7FD0C659B7EC}"/>
                  </a:ext>
                </a:extLst>
              </p:cNvPr>
              <p:cNvSpPr txBox="1"/>
              <p:nvPr/>
            </p:nvSpPr>
            <p:spPr>
              <a:xfrm>
                <a:off x="823429" y="1350317"/>
                <a:ext cx="992608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ৈব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কার্বন-কার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ৌগকে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থাইন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অ্যালকেনের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নামের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(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ane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আইন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yne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অ্যালকাইনের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নামকরণ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ংকেত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২,৩,৪,৫………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4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D604AA-E5B0-4506-983F-7FD0C659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29" y="1350317"/>
                <a:ext cx="9926087" cy="4401205"/>
              </a:xfrm>
              <a:prstGeom prst="rect">
                <a:avLst/>
              </a:prstGeom>
              <a:blipFill>
                <a:blip r:embed="rId2"/>
                <a:stretch>
                  <a:fillRect l="-2150" t="-2358" r="-1106" b="-54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5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A575274-B872-4762-B2DB-AAD55D648C28}"/>
              </a:ext>
            </a:extLst>
          </p:cNvPr>
          <p:cNvGrpSpPr/>
          <p:nvPr/>
        </p:nvGrpSpPr>
        <p:grpSpPr>
          <a:xfrm>
            <a:off x="547296" y="347251"/>
            <a:ext cx="5894406" cy="4898421"/>
            <a:chOff x="1967022" y="-639339"/>
            <a:chExt cx="5894406" cy="48984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0BA761-00CC-4087-9D74-7E49BFF74013}"/>
                </a:ext>
              </a:extLst>
            </p:cNvPr>
            <p:cNvSpPr/>
            <p:nvPr/>
          </p:nvSpPr>
          <p:spPr>
            <a:xfrm>
              <a:off x="6400998" y="1747288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FCD6DF-F2A4-4F96-9D57-0977E1A7F258}"/>
                </a:ext>
              </a:extLst>
            </p:cNvPr>
            <p:cNvSpPr/>
            <p:nvPr/>
          </p:nvSpPr>
          <p:spPr>
            <a:xfrm rot="5400000">
              <a:off x="5742816" y="3014326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E18B19-57F9-4933-96CC-E4787C0ED10C}"/>
                </a:ext>
              </a:extLst>
            </p:cNvPr>
            <p:cNvSpPr/>
            <p:nvPr/>
          </p:nvSpPr>
          <p:spPr>
            <a:xfrm>
              <a:off x="5154694" y="1747285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0C1969-46E4-44D9-A4AA-FE73F037F20F}"/>
                </a:ext>
              </a:extLst>
            </p:cNvPr>
            <p:cNvSpPr/>
            <p:nvPr/>
          </p:nvSpPr>
          <p:spPr>
            <a:xfrm>
              <a:off x="3914264" y="967571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3EE4DF-2A0F-475D-820C-172DAF81B93D}"/>
                </a:ext>
              </a:extLst>
            </p:cNvPr>
            <p:cNvSpPr/>
            <p:nvPr/>
          </p:nvSpPr>
          <p:spPr>
            <a:xfrm>
              <a:off x="3914264" y="1747288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2D3802-4106-4928-A057-1E6C79145978}"/>
                </a:ext>
              </a:extLst>
            </p:cNvPr>
            <p:cNvSpPr/>
            <p:nvPr/>
          </p:nvSpPr>
          <p:spPr>
            <a:xfrm>
              <a:off x="3923625" y="2429535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4B22F6-055B-46E5-B50B-D51E01ABA42C}"/>
                </a:ext>
              </a:extLst>
            </p:cNvPr>
            <p:cNvSpPr/>
            <p:nvPr/>
          </p:nvSpPr>
          <p:spPr>
            <a:xfrm rot="16200000">
              <a:off x="5742816" y="198264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05C6C7-BF97-426E-8B71-D8A35241D35A}"/>
                </a:ext>
              </a:extLst>
            </p:cNvPr>
            <p:cNvSpPr/>
            <p:nvPr/>
          </p:nvSpPr>
          <p:spPr>
            <a:xfrm>
              <a:off x="2622343" y="1763531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A0A5793C-10EC-48A6-9BB0-FF21CA5E80F6}"/>
                </a:ext>
              </a:extLst>
            </p:cNvPr>
            <p:cNvSpPr/>
            <p:nvPr/>
          </p:nvSpPr>
          <p:spPr>
            <a:xfrm>
              <a:off x="1967022" y="577704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E8165094-1E9C-4EAB-BE12-CEF5E8D8C265}"/>
                </a:ext>
              </a:extLst>
            </p:cNvPr>
            <p:cNvSpPr/>
            <p:nvPr/>
          </p:nvSpPr>
          <p:spPr>
            <a:xfrm>
              <a:off x="3277665" y="577704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781BB8A5-DCA3-48B1-857B-4F682DAE8214}"/>
                </a:ext>
              </a:extLst>
            </p:cNvPr>
            <p:cNvSpPr/>
            <p:nvPr/>
          </p:nvSpPr>
          <p:spPr>
            <a:xfrm>
              <a:off x="4569585" y="480235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F69B6DFB-8E5E-4B6B-A4CA-1C594086E651}"/>
                </a:ext>
              </a:extLst>
            </p:cNvPr>
            <p:cNvSpPr/>
            <p:nvPr/>
          </p:nvSpPr>
          <p:spPr>
            <a:xfrm rot="16200000">
              <a:off x="5823566" y="2501378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53940087-2295-4B9D-BD00-337FF85FFFFE}"/>
                </a:ext>
              </a:extLst>
            </p:cNvPr>
            <p:cNvSpPr/>
            <p:nvPr/>
          </p:nvSpPr>
          <p:spPr>
            <a:xfrm>
              <a:off x="5739802" y="480234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80971C7B-3FC7-4720-AAF2-683578494BB3}"/>
                </a:ext>
              </a:extLst>
            </p:cNvPr>
            <p:cNvSpPr/>
            <p:nvPr/>
          </p:nvSpPr>
          <p:spPr>
            <a:xfrm rot="16200000">
              <a:off x="5823565" y="-1610657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C4C2757E-4BEA-495F-B0C4-D04974FB6299}"/>
                </a:ext>
              </a:extLst>
            </p:cNvPr>
            <p:cNvSpPr/>
            <p:nvPr/>
          </p:nvSpPr>
          <p:spPr>
            <a:xfrm>
              <a:off x="7075042" y="577704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E1F32E1-618A-406B-823B-6DE66280FEB4}"/>
              </a:ext>
            </a:extLst>
          </p:cNvPr>
          <p:cNvSpPr/>
          <p:nvPr/>
        </p:nvSpPr>
        <p:spPr>
          <a:xfrm>
            <a:off x="6545374" y="706402"/>
            <a:ext cx="4869288" cy="1373772"/>
          </a:xfrm>
          <a:prstGeom prst="flowChartConnector">
            <a:avLst/>
          </a:prstGeom>
          <a:solidFill>
            <a:srgbClr val="C00000">
              <a:alpha val="72000"/>
            </a:srgbClr>
          </a:solidFill>
          <a:ln>
            <a:gradFill>
              <a:gsLst>
                <a:gs pos="0">
                  <a:schemeClr val="accent1">
                    <a:lumMod val="26000"/>
                    <a:lumOff val="74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CF239F0B-7FB2-45C5-B8F7-A5D950509A61}"/>
              </a:ext>
            </a:extLst>
          </p:cNvPr>
          <p:cNvSpPr/>
          <p:nvPr/>
        </p:nvSpPr>
        <p:spPr>
          <a:xfrm>
            <a:off x="6362822" y="3786128"/>
            <a:ext cx="5750744" cy="2132699"/>
          </a:xfrm>
          <a:prstGeom prst="flowChartConnector">
            <a:avLst/>
          </a:prstGeom>
          <a:solidFill>
            <a:srgbClr val="C00000">
              <a:alpha val="72000"/>
            </a:srgbClr>
          </a:solidFill>
          <a:ln>
            <a:gradFill>
              <a:gsLst>
                <a:gs pos="0">
                  <a:schemeClr val="accent1">
                    <a:lumMod val="26000"/>
                    <a:lumOff val="74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88B7FBCF-487E-4137-8944-2800A54BED96}"/>
              </a:ext>
            </a:extLst>
          </p:cNvPr>
          <p:cNvGrpSpPr/>
          <p:nvPr/>
        </p:nvGrpSpPr>
        <p:grpSpPr>
          <a:xfrm>
            <a:off x="261865" y="714991"/>
            <a:ext cx="8298158" cy="4898421"/>
            <a:chOff x="2290687" y="721384"/>
            <a:chExt cx="8298158" cy="48984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5CC485-71AE-40E2-81AC-48F6A051B49C}"/>
                </a:ext>
              </a:extLst>
            </p:cNvPr>
            <p:cNvSpPr/>
            <p:nvPr/>
          </p:nvSpPr>
          <p:spPr>
            <a:xfrm>
              <a:off x="9128415" y="3108011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375044-EC9B-4581-AE16-BBFAD22D3253}"/>
                </a:ext>
              </a:extLst>
            </p:cNvPr>
            <p:cNvSpPr/>
            <p:nvPr/>
          </p:nvSpPr>
          <p:spPr>
            <a:xfrm rot="5400000">
              <a:off x="8470233" y="4375049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760E12-4AB0-4E3E-9FAA-C04FE7ECBCBA}"/>
                </a:ext>
              </a:extLst>
            </p:cNvPr>
            <p:cNvSpPr/>
            <p:nvPr/>
          </p:nvSpPr>
          <p:spPr>
            <a:xfrm rot="16200000">
              <a:off x="8470233" y="1558987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B840D53E-C3CE-4A32-ABDF-B9760B24CFE7}"/>
                </a:ext>
              </a:extLst>
            </p:cNvPr>
            <p:cNvSpPr/>
            <p:nvPr/>
          </p:nvSpPr>
          <p:spPr>
            <a:xfrm rot="16200000">
              <a:off x="8550983" y="3862101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6FFBD821-475D-4D2D-805F-1BECCC1D060E}"/>
                </a:ext>
              </a:extLst>
            </p:cNvPr>
            <p:cNvSpPr/>
            <p:nvPr/>
          </p:nvSpPr>
          <p:spPr>
            <a:xfrm rot="16200000">
              <a:off x="8550982" y="-249934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AB651F9C-DEA4-4DEF-ABE4-3212EC6ED71F}"/>
                </a:ext>
              </a:extLst>
            </p:cNvPr>
            <p:cNvSpPr/>
            <p:nvPr/>
          </p:nvSpPr>
          <p:spPr>
            <a:xfrm>
              <a:off x="9802459" y="1938427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D2BE0D-2C76-4537-9413-6F892D0AFEAE}"/>
                </a:ext>
              </a:extLst>
            </p:cNvPr>
            <p:cNvSpPr/>
            <p:nvPr/>
          </p:nvSpPr>
          <p:spPr>
            <a:xfrm>
              <a:off x="7870512" y="3115096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7A5FF3A6-AE0C-483D-BC9C-CE0F43744632}"/>
                </a:ext>
              </a:extLst>
            </p:cNvPr>
            <p:cNvSpPr/>
            <p:nvPr/>
          </p:nvSpPr>
          <p:spPr>
            <a:xfrm>
              <a:off x="8455620" y="1848045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4A2B13-F87F-4091-B735-BF7DC6FD1003}"/>
                </a:ext>
              </a:extLst>
            </p:cNvPr>
            <p:cNvSpPr/>
            <p:nvPr/>
          </p:nvSpPr>
          <p:spPr>
            <a:xfrm>
              <a:off x="6676196" y="3138363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0054DC77-78E3-4CBF-BE64-E9CA93F49A86}"/>
                </a:ext>
              </a:extLst>
            </p:cNvPr>
            <p:cNvSpPr/>
            <p:nvPr/>
          </p:nvSpPr>
          <p:spPr>
            <a:xfrm>
              <a:off x="7261304" y="1871312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A42ACA-267E-4E4E-8D51-0DA107EFA72F}"/>
                </a:ext>
              </a:extLst>
            </p:cNvPr>
            <p:cNvSpPr/>
            <p:nvPr/>
          </p:nvSpPr>
          <p:spPr>
            <a:xfrm>
              <a:off x="5478359" y="3138363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942E54-028A-46FB-B654-44215BFE98DF}"/>
                </a:ext>
              </a:extLst>
            </p:cNvPr>
            <p:cNvSpPr/>
            <p:nvPr/>
          </p:nvSpPr>
          <p:spPr>
            <a:xfrm>
              <a:off x="4237929" y="2358649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D83A76-048B-434C-9A84-A58FA72BE8F9}"/>
                </a:ext>
              </a:extLst>
            </p:cNvPr>
            <p:cNvSpPr/>
            <p:nvPr/>
          </p:nvSpPr>
          <p:spPr>
            <a:xfrm>
              <a:off x="4237929" y="3138366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D6E1BF-ADD6-4718-8DC1-1085BDC0D5BA}"/>
                </a:ext>
              </a:extLst>
            </p:cNvPr>
            <p:cNvSpPr/>
            <p:nvPr/>
          </p:nvSpPr>
          <p:spPr>
            <a:xfrm>
              <a:off x="4247290" y="3820613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70A391-3A73-4C1D-B611-1B8FDABE393D}"/>
                </a:ext>
              </a:extLst>
            </p:cNvPr>
            <p:cNvSpPr/>
            <p:nvPr/>
          </p:nvSpPr>
          <p:spPr>
            <a:xfrm>
              <a:off x="2946008" y="3154609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60B9431B-CC0C-46C1-AEC5-DFB944DA3D6A}"/>
                </a:ext>
              </a:extLst>
            </p:cNvPr>
            <p:cNvSpPr/>
            <p:nvPr/>
          </p:nvSpPr>
          <p:spPr>
            <a:xfrm>
              <a:off x="2290687" y="1968782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ECA62501-90CB-452F-9389-62ECA30C5E9A}"/>
                </a:ext>
              </a:extLst>
            </p:cNvPr>
            <p:cNvSpPr/>
            <p:nvPr/>
          </p:nvSpPr>
          <p:spPr>
            <a:xfrm>
              <a:off x="3601330" y="1968782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79032559-4696-4CD0-BCD5-40CD49BA4BE1}"/>
                </a:ext>
              </a:extLst>
            </p:cNvPr>
            <p:cNvSpPr/>
            <p:nvPr/>
          </p:nvSpPr>
          <p:spPr>
            <a:xfrm>
              <a:off x="4893250" y="1871313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41D00DFE-3862-4FAE-A18A-3154E3C75871}"/>
                </a:ext>
              </a:extLst>
            </p:cNvPr>
            <p:cNvSpPr/>
            <p:nvPr/>
          </p:nvSpPr>
          <p:spPr>
            <a:xfrm>
              <a:off x="6063467" y="1871312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138BBF-117E-43EB-BADD-80DFEB1953E1}"/>
              </a:ext>
            </a:extLst>
          </p:cNvPr>
          <p:cNvGrpSpPr/>
          <p:nvPr/>
        </p:nvGrpSpPr>
        <p:grpSpPr>
          <a:xfrm>
            <a:off x="436886" y="136031"/>
            <a:ext cx="7101318" cy="4898421"/>
            <a:chOff x="547296" y="358268"/>
            <a:chExt cx="7101318" cy="489842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CC89EF-3031-4B05-97F8-07FD1CD408FE}"/>
                </a:ext>
              </a:extLst>
            </p:cNvPr>
            <p:cNvSpPr/>
            <p:nvPr/>
          </p:nvSpPr>
          <p:spPr>
            <a:xfrm>
              <a:off x="6188184" y="2744895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9D0E60-67B7-4359-A9C8-00CA0ACFBD8C}"/>
                </a:ext>
              </a:extLst>
            </p:cNvPr>
            <p:cNvSpPr/>
            <p:nvPr/>
          </p:nvSpPr>
          <p:spPr>
            <a:xfrm rot="5400000">
              <a:off x="5530002" y="4011933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EE2541A-0629-4883-8BFD-84A3499A85C2}"/>
                </a:ext>
              </a:extLst>
            </p:cNvPr>
            <p:cNvSpPr/>
            <p:nvPr/>
          </p:nvSpPr>
          <p:spPr>
            <a:xfrm rot="16200000">
              <a:off x="5530002" y="1195871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61342AE1-9C80-4DA9-B095-EF6EC6B0BDBC}"/>
                </a:ext>
              </a:extLst>
            </p:cNvPr>
            <p:cNvSpPr/>
            <p:nvPr/>
          </p:nvSpPr>
          <p:spPr>
            <a:xfrm rot="16200000">
              <a:off x="5610752" y="3498985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EE9D3B68-3032-4FA0-B23D-19B898582593}"/>
                </a:ext>
              </a:extLst>
            </p:cNvPr>
            <p:cNvSpPr/>
            <p:nvPr/>
          </p:nvSpPr>
          <p:spPr>
            <a:xfrm rot="16200000">
              <a:off x="5610751" y="-613050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D6FB76B0-3BB8-43AC-B3D5-C4762EE7C8BC}"/>
                </a:ext>
              </a:extLst>
            </p:cNvPr>
            <p:cNvSpPr/>
            <p:nvPr/>
          </p:nvSpPr>
          <p:spPr>
            <a:xfrm>
              <a:off x="6862228" y="1575311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7436F54-9C9D-4845-BC42-154FA1EDC2AB}"/>
                </a:ext>
              </a:extLst>
            </p:cNvPr>
            <p:cNvSpPr/>
            <p:nvPr/>
          </p:nvSpPr>
          <p:spPr>
            <a:xfrm>
              <a:off x="4932805" y="2733875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75B14B5B-3009-41CA-B052-57A079DD17A8}"/>
                </a:ext>
              </a:extLst>
            </p:cNvPr>
            <p:cNvSpPr/>
            <p:nvPr/>
          </p:nvSpPr>
          <p:spPr>
            <a:xfrm>
              <a:off x="5517913" y="1466824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926B25-E61B-48BF-8FBA-0EFE8F57761D}"/>
                </a:ext>
              </a:extLst>
            </p:cNvPr>
            <p:cNvSpPr/>
            <p:nvPr/>
          </p:nvSpPr>
          <p:spPr>
            <a:xfrm>
              <a:off x="3734968" y="2733875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03098F-DCA7-4842-A944-F0212CE0AA26}"/>
                </a:ext>
              </a:extLst>
            </p:cNvPr>
            <p:cNvSpPr/>
            <p:nvPr/>
          </p:nvSpPr>
          <p:spPr>
            <a:xfrm>
              <a:off x="2494538" y="1954161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489914-9B12-497F-88D0-C1C2FFDB94C2}"/>
                </a:ext>
              </a:extLst>
            </p:cNvPr>
            <p:cNvSpPr/>
            <p:nvPr/>
          </p:nvSpPr>
          <p:spPr>
            <a:xfrm>
              <a:off x="2494538" y="2733878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451DFA8-DB84-46F8-8B22-BCAC2F9846B3}"/>
                </a:ext>
              </a:extLst>
            </p:cNvPr>
            <p:cNvSpPr/>
            <p:nvPr/>
          </p:nvSpPr>
          <p:spPr>
            <a:xfrm>
              <a:off x="2503899" y="3416125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4A57A9-8492-4ACE-9C2B-577FDA62B1C8}"/>
                </a:ext>
              </a:extLst>
            </p:cNvPr>
            <p:cNvSpPr/>
            <p:nvPr/>
          </p:nvSpPr>
          <p:spPr>
            <a:xfrm>
              <a:off x="1202617" y="2750121"/>
              <a:ext cx="786386" cy="38985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EBFD9C86-273E-48B9-8662-01665C51B89A}"/>
                </a:ext>
              </a:extLst>
            </p:cNvPr>
            <p:cNvSpPr/>
            <p:nvPr/>
          </p:nvSpPr>
          <p:spPr>
            <a:xfrm>
              <a:off x="547296" y="1564294"/>
              <a:ext cx="786386" cy="2729021"/>
            </a:xfrm>
            <a:prstGeom prst="flowChartConnector">
              <a:avLst/>
            </a:prstGeom>
            <a:solidFill>
              <a:srgbClr val="C00000">
                <a:alpha val="72000"/>
              </a:srgb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04338CF3-BF2C-4D19-B0E0-49206328B3E1}"/>
                </a:ext>
              </a:extLst>
            </p:cNvPr>
            <p:cNvSpPr/>
            <p:nvPr/>
          </p:nvSpPr>
          <p:spPr>
            <a:xfrm>
              <a:off x="1857939" y="1564294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40BDC232-2AE9-496D-A5CA-4BEE73E31BBF}"/>
                </a:ext>
              </a:extLst>
            </p:cNvPr>
            <p:cNvSpPr/>
            <p:nvPr/>
          </p:nvSpPr>
          <p:spPr>
            <a:xfrm>
              <a:off x="3149859" y="1466825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7873F741-8B69-4550-B709-753258C3B956}"/>
                </a:ext>
              </a:extLst>
            </p:cNvPr>
            <p:cNvSpPr/>
            <p:nvPr/>
          </p:nvSpPr>
          <p:spPr>
            <a:xfrm>
              <a:off x="4320076" y="1466824"/>
              <a:ext cx="786386" cy="27290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  <a:alpha val="72000"/>
              </a:schemeClr>
            </a:solidFill>
            <a:ln>
              <a:gradFill>
                <a:gsLst>
                  <a:gs pos="0">
                    <a:schemeClr val="accent1">
                      <a:lumMod val="26000"/>
                      <a:lumOff val="74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6E77FBF-BDF1-4C92-8F93-6141B2CFED7C}"/>
              </a:ext>
            </a:extLst>
          </p:cNvPr>
          <p:cNvSpPr txBox="1"/>
          <p:nvPr/>
        </p:nvSpPr>
        <p:spPr>
          <a:xfrm>
            <a:off x="8578641" y="1429779"/>
            <a:ext cx="2575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বিউটাইন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FCD5B3-C458-440B-AB90-2A4C2C87FC5E}"/>
              </a:ext>
            </a:extLst>
          </p:cNvPr>
          <p:cNvSpPr txBox="1"/>
          <p:nvPr/>
        </p:nvSpPr>
        <p:spPr>
          <a:xfrm>
            <a:off x="9101138" y="3343145"/>
            <a:ext cx="2575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1542</Words>
  <Application>Microsoft Office PowerPoint</Application>
  <PresentationFormat>Widescreen</PresentationFormat>
  <Paragraphs>200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47</cp:revision>
  <dcterms:created xsi:type="dcterms:W3CDTF">2019-12-25T12:38:55Z</dcterms:created>
  <dcterms:modified xsi:type="dcterms:W3CDTF">2020-01-02T12:32:53Z</dcterms:modified>
</cp:coreProperties>
</file>