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7" r:id="rId11"/>
    <p:sldId id="270" r:id="rId12"/>
    <p:sldId id="264" r:id="rId13"/>
    <p:sldId id="271" r:id="rId14"/>
    <p:sldId id="272" r:id="rId15"/>
    <p:sldId id="273" r:id="rId16"/>
    <p:sldId id="274" r:id="rId17"/>
    <p:sldId id="275" r:id="rId18"/>
    <p:sldId id="281" r:id="rId19"/>
    <p:sldId id="282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15B8-04AC-42DB-878E-211D89E94491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E50-73CD-4D46-9BD7-9E393749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8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15B8-04AC-42DB-878E-211D89E94491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E50-73CD-4D46-9BD7-9E393749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3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15B8-04AC-42DB-878E-211D89E94491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E50-73CD-4D46-9BD7-9E393749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7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15B8-04AC-42DB-878E-211D89E94491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E50-73CD-4D46-9BD7-9E393749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8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15B8-04AC-42DB-878E-211D89E94491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E50-73CD-4D46-9BD7-9E393749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2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15B8-04AC-42DB-878E-211D89E94491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E50-73CD-4D46-9BD7-9E393749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15B8-04AC-42DB-878E-211D89E94491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E50-73CD-4D46-9BD7-9E393749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1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15B8-04AC-42DB-878E-211D89E94491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E50-73CD-4D46-9BD7-9E393749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4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15B8-04AC-42DB-878E-211D89E94491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E50-73CD-4D46-9BD7-9E393749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2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15B8-04AC-42DB-878E-211D89E94491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E50-73CD-4D46-9BD7-9E393749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9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15B8-04AC-42DB-878E-211D89E94491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E50-73CD-4D46-9BD7-9E393749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915B8-04AC-42DB-878E-211D89E94491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B6E50-73CD-4D46-9BD7-9E393749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8599" y="674325"/>
            <a:ext cx="5594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1" y="1556307"/>
            <a:ext cx="6661466" cy="4018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0772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454" y="454236"/>
            <a:ext cx="36731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99" y="1469631"/>
            <a:ext cx="3381956" cy="24761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8" y="1469632"/>
            <a:ext cx="3356467" cy="24761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69" y="1469631"/>
            <a:ext cx="3686159" cy="24761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11869" y="4151694"/>
            <a:ext cx="10546659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পশুকে পোষ মানিয়ে কাজে  লাগিয়েছে । বন্য পশুর মধ্যে কোনটিকে মেরে রান্না করে খেতে শিখেছে। আবার কোনটিকে মেরে হয়তো চামড়াটি কাজে লাগিয়েছে।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1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1264" y="379458"/>
            <a:ext cx="2420856" cy="769441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78" y="1392406"/>
            <a:ext cx="6792982" cy="413619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96916" y="5772110"/>
            <a:ext cx="10619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ও পরিবেশের মধ্যেকার সম্পর্কের উল্লেখযোগ্য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দিকসমূহ তুলে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ধরো।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782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454" y="454236"/>
            <a:ext cx="36731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01" y="1616358"/>
            <a:ext cx="4463854" cy="29347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91" y="1616357"/>
            <a:ext cx="4586067" cy="29347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83411" y="4651384"/>
            <a:ext cx="2585538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কল-কারখানা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7705" y="4761581"/>
            <a:ext cx="2585538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454" y="454236"/>
            <a:ext cx="36731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93" y="2034392"/>
            <a:ext cx="4235050" cy="27064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4" y="2034393"/>
            <a:ext cx="4145280" cy="27064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01635" y="4891199"/>
            <a:ext cx="2585538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শব্দদূষণ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7096" y="4891199"/>
            <a:ext cx="2585538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9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454" y="454236"/>
            <a:ext cx="36731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5" y="1537856"/>
            <a:ext cx="4948645" cy="30060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45" y="1537857"/>
            <a:ext cx="5010012" cy="30060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22855" y="4726144"/>
            <a:ext cx="36731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কারখানার বর্জ্য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9303" y="4726144"/>
            <a:ext cx="36731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 কাটা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6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454" y="454236"/>
            <a:ext cx="36731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9" y="1392698"/>
            <a:ext cx="5039038" cy="31197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46" y="1392697"/>
            <a:ext cx="5245264" cy="31197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11415" y="4909000"/>
            <a:ext cx="36731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 বৃষ্টি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8454" y="4909000"/>
            <a:ext cx="36731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2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454" y="454236"/>
            <a:ext cx="36731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44" y="1418640"/>
            <a:ext cx="5322593" cy="31886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44" y="1418639"/>
            <a:ext cx="5236586" cy="31886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172597" y="4940842"/>
            <a:ext cx="36731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5826" y="4897705"/>
            <a:ext cx="36731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4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9729" y="468735"/>
            <a:ext cx="2252540" cy="769441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70" y="1460223"/>
            <a:ext cx="6423752" cy="393755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535877" y="5576398"/>
            <a:ext cx="8635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পরিবেশগত সমস্যা ও ক্ষতিকর দিকসমূহ নির্ণয়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594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5156" y="83254"/>
            <a:ext cx="1661032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3801" y="1860416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9809" y="2383636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0324" y="2976788"/>
            <a:ext cx="296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ফলে-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9012" y="3421445"/>
            <a:ext cx="2714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নগরে বস্তি বৃদ্ধি পায়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9012" y="3888310"/>
            <a:ext cx="28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পানি দূষিত হয়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1223" y="4271491"/>
            <a:ext cx="403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কার্বন-ডাই-অক্সাইড বেড়ে যায়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3801" y="1838862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5864" y="1838862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গ্যাস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7718" y="2361772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3801" y="4668020"/>
            <a:ext cx="2574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68726" y="5228271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29819" y="522827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20636" y="5788522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ii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29819" y="5788522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,ii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75936" y="1256175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 প্রকৃতির মূল উপাদান?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56540" y="287665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চল, আবার চেষ্টা করি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844088" y="296560"/>
            <a:ext cx="219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Half Frame 42"/>
          <p:cNvSpPr/>
          <p:nvPr/>
        </p:nvSpPr>
        <p:spPr>
          <a:xfrm rot="12086115">
            <a:off x="5574067" y="5254517"/>
            <a:ext cx="589249" cy="931864"/>
          </a:xfrm>
          <a:prstGeom prst="halfFrame">
            <a:avLst>
              <a:gd name="adj1" fmla="val 26004"/>
              <a:gd name="adj2" fmla="val 2445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Half Frame 43"/>
          <p:cNvSpPr/>
          <p:nvPr/>
        </p:nvSpPr>
        <p:spPr>
          <a:xfrm rot="12086115">
            <a:off x="2755728" y="1309389"/>
            <a:ext cx="589249" cy="1016699"/>
          </a:xfrm>
          <a:prstGeom prst="halfFrame">
            <a:avLst>
              <a:gd name="adj1" fmla="val 26004"/>
              <a:gd name="adj2" fmla="val 2445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Multiply 44"/>
          <p:cNvSpPr/>
          <p:nvPr/>
        </p:nvSpPr>
        <p:spPr>
          <a:xfrm>
            <a:off x="3110324" y="5651712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ultiply 45"/>
          <p:cNvSpPr/>
          <p:nvPr/>
        </p:nvSpPr>
        <p:spPr>
          <a:xfrm>
            <a:off x="3110324" y="5083303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ultiply 46"/>
          <p:cNvSpPr/>
          <p:nvPr/>
        </p:nvSpPr>
        <p:spPr>
          <a:xfrm>
            <a:off x="5481160" y="5047543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ultiply 47"/>
          <p:cNvSpPr/>
          <p:nvPr/>
        </p:nvSpPr>
        <p:spPr>
          <a:xfrm>
            <a:off x="5254288" y="2195665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ultiply 48"/>
          <p:cNvSpPr/>
          <p:nvPr/>
        </p:nvSpPr>
        <p:spPr>
          <a:xfrm>
            <a:off x="5254288" y="1694742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ultiply 49"/>
          <p:cNvSpPr/>
          <p:nvPr/>
        </p:nvSpPr>
        <p:spPr>
          <a:xfrm>
            <a:off x="2609121" y="2244040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8" grpId="2"/>
      <p:bldP spid="38" grpId="3"/>
      <p:bldP spid="38" grpId="4"/>
      <p:bldP spid="38" grpId="5"/>
      <p:bldP spid="40" grpId="0"/>
      <p:bldP spid="40" grpId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0951" y="2429002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6255" y="2461972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387" y="2956579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4869" y="3557585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3902" y="403014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3756" y="3987447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3902" y="4687367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13" y="4687367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56146" y="291698"/>
            <a:ext cx="219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alf Frame 13"/>
          <p:cNvSpPr/>
          <p:nvPr/>
        </p:nvSpPr>
        <p:spPr>
          <a:xfrm rot="12086115">
            <a:off x="5508711" y="4067351"/>
            <a:ext cx="589249" cy="1016699"/>
          </a:xfrm>
          <a:prstGeom prst="halfFrame">
            <a:avLst>
              <a:gd name="adj1" fmla="val 26004"/>
              <a:gd name="adj2" fmla="val 2445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2728322" y="3912339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2739252" y="4561463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5250666" y="3861543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936881" y="30256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, আবার চেষ্টা করি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7897" y="1857127"/>
            <a:ext cx="3844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প্রকৃতির মূল উপাদানগুলো হল-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51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7" grpId="0" animBg="1"/>
      <p:bldP spid="22" grpId="0" animBg="1"/>
      <p:bldP spid="24" grpId="0" animBg="1"/>
      <p:bldP spid="26" grpId="0"/>
      <p:bldP spid="26" grpId="1"/>
      <p:bldP spid="2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494" y="3481226"/>
            <a:ext cx="6874254" cy="2677656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সেলিনা আক্তার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কাপাসিয়া সরকারি পাইলট উচ্চ বিদ্যালয়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কাপাসিয়া, গাজীপুর।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নং: ০১৭২২৪২৬০৮৯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 নং: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selinaakterkphs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89@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gmail.com</a:t>
            </a:r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5062" y="2025306"/>
            <a:ext cx="167545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92" y="1391054"/>
            <a:ext cx="1771298" cy="20379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8363393" y="3429000"/>
            <a:ext cx="3671198" cy="181588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 ৫০ মিনিট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০০/০০/০০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25" y="1355369"/>
            <a:ext cx="1871662" cy="20379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88161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9106" y="446357"/>
            <a:ext cx="2177199" cy="769441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52" y="1662155"/>
            <a:ext cx="6364896" cy="3505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1845649" y="5628996"/>
            <a:ext cx="8872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পরিবেশগত সমস্যা ও ক্ষতিকর দিকসমূহ নির্ণয়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করো।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4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3938" y="628977"/>
            <a:ext cx="1750800" cy="92333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63" y="1664677"/>
            <a:ext cx="6276023" cy="38217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6772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423" y="805929"/>
            <a:ext cx="36731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0110" y="5474413"/>
            <a:ext cx="1909497" cy="707886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বুঝলে?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3" y="1861327"/>
            <a:ext cx="3651301" cy="29779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08" y="1861327"/>
            <a:ext cx="3708781" cy="29779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73" y="1849453"/>
            <a:ext cx="3731324" cy="29922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6990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8493" y="573057"/>
            <a:ext cx="3523722" cy="707886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পরিবেশ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667" y="1124798"/>
            <a:ext cx="1850186" cy="646331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 অধ্যায়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2054" y="1676539"/>
            <a:ext cx="2440092" cy="646331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[পাঠ-১, ২ ও ৩]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55" y="2322870"/>
            <a:ext cx="6828931" cy="39451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78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4714" y="708225"/>
            <a:ext cx="1770036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7842" y="1896862"/>
            <a:ext cx="4030270" cy="70788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-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1755" y="2523358"/>
            <a:ext cx="6906058" cy="64633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মূল উপাদানগুলো চিহ্নিত করতে পারবে;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3273" y="3200167"/>
            <a:ext cx="8746305" cy="1200329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ও পরিবেশের মধ্যেকার সম্পর্কের উল্লেখযোগ্য দিকসমূহ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তুলে ধরতে পারবে;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7770" y="4282044"/>
            <a:ext cx="8887369" cy="1200329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পরিবেশগত সমস্যা ও ক্ষতিকর দিকসমূহ নির্ণয় করতে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2223057" y="4438129"/>
            <a:ext cx="218698" cy="239149"/>
          </a:xfrm>
          <a:prstGeom prst="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226634" y="3364523"/>
            <a:ext cx="218698" cy="239149"/>
          </a:xfrm>
          <a:prstGeom prst="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223057" y="2656948"/>
            <a:ext cx="218698" cy="239149"/>
          </a:xfrm>
          <a:prstGeom prst="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5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454" y="454236"/>
            <a:ext cx="36731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867" y="1931084"/>
            <a:ext cx="4463894" cy="2809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14" y="1931084"/>
            <a:ext cx="4668273" cy="2809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762189" y="5691940"/>
            <a:ext cx="2371144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কী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0176" y="4908240"/>
            <a:ext cx="1035517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2970" y="4984054"/>
            <a:ext cx="1008629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4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454" y="454236"/>
            <a:ext cx="36731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89" y="1772529"/>
            <a:ext cx="4791833" cy="27994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79" y="1772528"/>
            <a:ext cx="4651271" cy="27994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877126" y="5452682"/>
            <a:ext cx="2371144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কী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5113" y="4668982"/>
            <a:ext cx="1035517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7907" y="4744796"/>
            <a:ext cx="1217484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9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7758" y="317931"/>
            <a:ext cx="1917513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91" y="1208709"/>
            <a:ext cx="7420529" cy="44365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710706" y="5828169"/>
            <a:ext cx="5755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মূল উপাদানগুলো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করো।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110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1372" y="660585"/>
            <a:ext cx="36731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46" y="1616358"/>
            <a:ext cx="4417254" cy="27267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88" y="1616358"/>
            <a:ext cx="4300177" cy="27267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61372" y="4649200"/>
            <a:ext cx="11402603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যখন থেকে চাষবাস করে স্থিতিবস্তায় এসেছে, তখন থেকেই  প্রকৃতিকে জয় করার চেষ্টা চালিয়েছে। বনবাদাড় সাফ করে এলাকা জুড়ে ফসলের খেত করেছে। ধান, গম ,ভুট্টা আর ও অনেক ফসল উৎপাদন করেছে।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36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394</Words>
  <Application>Microsoft Office PowerPoint</Application>
  <PresentationFormat>Widescreen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RISHA-COMPUTER</dc:creator>
  <cp:lastModifiedBy>RISHA-COMPUTER</cp:lastModifiedBy>
  <cp:revision>24</cp:revision>
  <dcterms:created xsi:type="dcterms:W3CDTF">2019-12-30T10:51:34Z</dcterms:created>
  <dcterms:modified xsi:type="dcterms:W3CDTF">2020-01-02T13:17:26Z</dcterms:modified>
</cp:coreProperties>
</file>