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3EE45-8E4C-4D0D-BF97-9551FEFEE31A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2A90B-2C2A-4176-A3A4-8FA5D6D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A90B-2C2A-4176-A3A4-8FA5D6D6C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A90B-2C2A-4176-A3A4-8FA5D6D6C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1264-F647-494E-8FB2-F87060EC451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7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9536" y="656936"/>
            <a:ext cx="9525000" cy="5461000"/>
            <a:chOff x="1250372" y="753918"/>
            <a:chExt cx="9525000" cy="5461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372" y="753918"/>
              <a:ext cx="9525000" cy="5461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8764172" y="5078437"/>
              <a:ext cx="1603717" cy="478301"/>
            </a:xfrm>
            <a:prstGeom prst="rect">
              <a:avLst/>
            </a:prstGeom>
            <a:solidFill>
              <a:srgbClr val="FFC000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33" y="3623483"/>
            <a:ext cx="3671455" cy="2216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5682" y="850899"/>
            <a:ext cx="23054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1134" y="767848"/>
            <a:ext cx="8497303" cy="5026934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1424" y="1053045"/>
            <a:ext cx="2420856" cy="769441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1675" y="1068082"/>
            <a:ext cx="8386762" cy="789045"/>
            <a:chOff x="114087" y="197056"/>
            <a:chExt cx="9339197" cy="79819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14087" y="219642"/>
              <a:ext cx="2960754" cy="775609"/>
              <a:chOff x="114087" y="219642"/>
              <a:chExt cx="2960754" cy="7756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60240" y="73489"/>
                <a:ext cx="702776" cy="9950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89851" y="299657"/>
                <a:ext cx="887506" cy="54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225912" y="146323"/>
                <a:ext cx="702775" cy="9950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491188" y="197056"/>
              <a:ext cx="2962096" cy="725361"/>
              <a:chOff x="332435" y="197058"/>
              <a:chExt cx="2962096" cy="72536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79140" y="50353"/>
                <a:ext cx="705416" cy="9988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306970" y="2186609"/>
            <a:ext cx="1658985" cy="1387740"/>
            <a:chOff x="6291293" y="1750672"/>
            <a:chExt cx="2015039" cy="1642738"/>
          </a:xfrm>
        </p:grpSpPr>
        <p:pic>
          <p:nvPicPr>
            <p:cNvPr id="16" name="Picture 2" descr="E:\MOTIAR\Flower\A_Pair_Kids_Making_Paper_Cutouts_Royalty_Free_Clipart_Picture_110305-168188-86105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293" y="1750672"/>
              <a:ext cx="2015039" cy="14692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598178" y="3046531"/>
              <a:ext cx="1317193" cy="3468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1400" dirty="0" smtClean="0">
                  <a:solidFill>
                    <a:schemeClr val="bg1"/>
                  </a:solidFill>
                </a:rPr>
                <a:t>সময়-৫ মিঃ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84496" y="3901900"/>
            <a:ext cx="72271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অর্থনীতিতে </a:t>
            </a:r>
            <a:r>
              <a:rPr lang="bn-IN" sz="3600" b="1" spc="50" dirty="0" smtClean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ভূমিকা</a:t>
            </a:r>
          </a:p>
          <a:p>
            <a:r>
              <a:rPr lang="bn-IN" sz="3600" b="1" spc="50" dirty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spc="50" dirty="0" smtClean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পালন করে এমন ৫ টি সেবাখাতের নাম লিখ?</a:t>
            </a:r>
            <a:endParaRPr lang="en-US" sz="3200" b="1" spc="50" dirty="0">
              <a:ln w="1143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1445" y="988972"/>
            <a:ext cx="7880685" cy="4535905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21" y="1161826"/>
            <a:ext cx="2847838" cy="851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7784327" y="1161826"/>
            <a:ext cx="2323404" cy="1909782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46219" y="3445216"/>
            <a:ext cx="74753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অর্থনীতিতে </a:t>
            </a:r>
            <a:r>
              <a:rPr lang="bn-IN" sz="40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ব্যবসা-বাণিজ্যের</a:t>
            </a:r>
          </a:p>
          <a:p>
            <a:r>
              <a:rPr lang="bn-IN" sz="4000" b="1" spc="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বর্ণনা কর</a:t>
            </a:r>
            <a:r>
              <a:rPr lang="bn-IN" sz="3600" b="1" spc="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3" y="908412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597" y="4812399"/>
            <a:ext cx="5500255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২০২০ সাল মুজিব বর্ষে বঙ্গবন্ধুর সোনার বাংলা গড়ার দৃপ্ত শপথ নেই</a:t>
            </a:r>
            <a:endParaRPr lang="en-U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0021" y="4812399"/>
            <a:ext cx="5695406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1119620"/>
            <a:ext cx="5070762" cy="4424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6729" y="734290"/>
            <a:ext cx="7370618" cy="519545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6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59649" y="426498"/>
            <a:ext cx="2443829" cy="783193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24013" y="2123069"/>
            <a:ext cx="3291875" cy="312202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sz="2000" dirty="0" smtClean="0">
                <a:solidFill>
                  <a:srgbClr val="003399"/>
                </a:solidFill>
              </a:rPr>
              <a:t>মোঃ আবদুল বাসেত</a:t>
            </a:r>
          </a:p>
          <a:p>
            <a:pPr algn="ctr"/>
            <a:r>
              <a:rPr lang="bn-IN" dirty="0" smtClean="0">
                <a:solidFill>
                  <a:schemeClr val="tx2">
                    <a:lumMod val="10000"/>
                  </a:schemeClr>
                </a:solidFill>
              </a:rPr>
              <a:t>সহ. শিক্ষক (আই.সি.টি)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Cell: 01710998333</a:t>
            </a:r>
          </a:p>
          <a:p>
            <a:r>
              <a:rPr lang="bn-IN" sz="1400" dirty="0" smtClean="0">
                <a:solidFill>
                  <a:srgbClr val="002060"/>
                </a:solidFill>
              </a:rPr>
              <a:t>     </a:t>
            </a:r>
            <a:r>
              <a:rPr lang="en-US" sz="1400" dirty="0" smtClean="0">
                <a:solidFill>
                  <a:srgbClr val="002060"/>
                </a:solidFill>
              </a:rPr>
              <a:t>Email: shsab1972@gmail.com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4368" y="2376029"/>
            <a:ext cx="3244650" cy="261610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০২ জানুয়ারী ২০১৯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05" y="1490153"/>
            <a:ext cx="1676400" cy="1716331"/>
          </a:xfrm>
          <a:prstGeom prst="roundRect">
            <a:avLst>
              <a:gd name="adj" fmla="val 49144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80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  <p:bldP spid="1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32" y="1390854"/>
            <a:ext cx="5661282" cy="3495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816709" y="4924939"/>
            <a:ext cx="47866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ছবিটাতে আমরা কি দেখতে পাচ্ছি?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6709" y="4944246"/>
            <a:ext cx="47866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করছে।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8158" y="4957957"/>
            <a:ext cx="68437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সাধারণত কোথায় দেখতে পাই?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8158" y="4962400"/>
            <a:ext cx="7155942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সাধারণত ব্যবসা বাণিজ্যে দেখতে পাই।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32" y="1013848"/>
            <a:ext cx="5873497" cy="3929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788158" y="4943257"/>
            <a:ext cx="715594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8157" y="4951326"/>
            <a:ext cx="7155941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5897" y="4965291"/>
            <a:ext cx="7155941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কেন আসি?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0" y="980444"/>
            <a:ext cx="5897699" cy="3934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715895" y="4968182"/>
            <a:ext cx="7228203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লাভের  জন্য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5893" y="4970131"/>
            <a:ext cx="7155945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প্রদান এটা কি ধরনের কাজ?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5891" y="4972729"/>
            <a:ext cx="7228207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সেবামূলক কাজ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9747" y="1130979"/>
            <a:ext cx="7880685" cy="453590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9813" y="1440792"/>
            <a:ext cx="5450656" cy="614067"/>
          </a:xfrm>
          <a:prstGeom prst="rect">
            <a:avLst/>
          </a:prstGeom>
          <a:solidFill>
            <a:srgbClr val="FFFF00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bn-IN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--</a:t>
            </a:r>
            <a:endParaRPr lang="en-US" sz="2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17137" y="2814078"/>
            <a:ext cx="7825903" cy="23104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4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বাংলাদেশের অর্থনীতি</a:t>
            </a:r>
            <a:endParaRPr lang="en-US" sz="3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813" y="3585558"/>
            <a:ext cx="7433896" cy="1754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পাঠ-৩  বাংলাদেশের অর্থনীতির</a:t>
            </a:r>
          </a:p>
          <a:p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           খাত </a:t>
            </a:r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সমূহ (ব্যবসা-বাণিজ্য,</a:t>
            </a:r>
          </a:p>
          <a:p>
            <a:r>
              <a:rPr lang="bn-IN" sz="36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</a:t>
            </a:r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         </a:t>
            </a:r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সেবাখাত)</a:t>
            </a:r>
            <a:endParaRPr lang="en-US" sz="360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4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508" y="1520576"/>
            <a:ext cx="344814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শিক্ষার্থীরা---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509" y="2520820"/>
            <a:ext cx="746596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অর্থনীতিতে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  </a:t>
            </a:r>
          </a:p>
          <a:p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খাতের ভূমিকা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জানতে পারবে।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063" y="4021379"/>
            <a:ext cx="705341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অর্থনীতিতে </a:t>
            </a: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 ও সেবা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 </a:t>
            </a: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5" y="548620"/>
            <a:ext cx="3948547" cy="56497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123709" y="1731818"/>
            <a:ext cx="2951020" cy="98367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 কি?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08619" y="2493817"/>
            <a:ext cx="2466109" cy="9836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24909" b="15253"/>
          <a:stretch/>
        </p:blipFill>
        <p:spPr>
          <a:xfrm>
            <a:off x="2216297" y="1942678"/>
            <a:ext cx="2785621" cy="244921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6151418" y="1731818"/>
            <a:ext cx="2951020" cy="98367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8" y="2493816"/>
            <a:ext cx="2466109" cy="983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কেনাবেচা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7455" y="1539708"/>
            <a:ext cx="376843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কেনাবেচাটা কোথায় হচ্ছে? দেশে না বিদেশে?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7455" y="2493815"/>
            <a:ext cx="3768436" cy="983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7455" y="1554491"/>
            <a:ext cx="376843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অভ্যন্তরে এই বেচাকেনাকে কি বলে?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5164" y="2520596"/>
            <a:ext cx="3768436" cy="983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বাণিজ্য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7455" y="1536921"/>
            <a:ext cx="3768436" cy="4337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বাণিজ্য বলতে দেশের ভিতরে ব্যক্তিগত ও প্রাতিষ্ঠানিক উদ্যোগে জিনিস পত্র কেনাবেচাকে বোঝায়।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517091"/>
            <a:ext cx="6259657" cy="5681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910945" y="6270757"/>
            <a:ext cx="20089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 কিসের?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0945" y="6236088"/>
            <a:ext cx="20296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মানচিত্র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99" y="1942676"/>
            <a:ext cx="3554837" cy="2664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7161500" y="6236088"/>
            <a:ext cx="34636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1499" y="6209402"/>
            <a:ext cx="34636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 পণ্য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388" y="6262511"/>
            <a:ext cx="5721926" cy="52322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কি আমাদের দেশে উৎপাদিত হয়?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1418" y="6222545"/>
            <a:ext cx="5874326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এইগুলো বিদেশী পণ্য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hlinkClick r:id="" action="ppaction://noaction">
              <a:snd r:embed="rId9" name="explod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3" y="1942675"/>
            <a:ext cx="3347711" cy="2756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151418" y="6262511"/>
            <a:ext cx="5874326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কি দেখলাম?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793" y="6222378"/>
            <a:ext cx="6428510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আমরা বিদেশ থেকে আমদানি করি।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4727" y="5674796"/>
            <a:ext cx="6428510" cy="107721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আমরা বিদেশ থেকে কেন 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 করি?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4129" y="5540339"/>
            <a:ext cx="642851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আমাদের দেশে কম উৎপাদিত হয়।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5765" y="5821392"/>
            <a:ext cx="3741155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1727" y="5638281"/>
            <a:ext cx="374115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 কাপড়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5764" y="5558295"/>
            <a:ext cx="3741155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পণ্যটি আমাদের দেশে কম উৎপাদিত হয় না বেশি?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2258" y="5524343"/>
            <a:ext cx="3741155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3603" y="5533448"/>
            <a:ext cx="3741155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বেশি কাপড় আমরা কি করি?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6324" y="5546333"/>
            <a:ext cx="3741155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বেশি কাপড় আমরা বিদেশে রপ্তানী করি।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29 -0.15394 L -0.27552 -0.19445 C -0.29322 -0.20348 -0.30859 -0.20533 -0.33007 -0.19213 C -0.3513 -0.17894 -0.36992 -0.15649 -0.38112 -0.13102 L -0.43619 -0.01088 " pathEditMode="relative" rAng="15060000" ptsTypes="AAA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4674 -0.0039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274" y="1158688"/>
            <a:ext cx="7880685" cy="4535905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4559" y="1685408"/>
            <a:ext cx="203106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976" y="1312684"/>
            <a:ext cx="15944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715" y="3417353"/>
            <a:ext cx="70517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অভ্যন্তরীণ বাণিজ্য বলতে কী বোঝায়?</a:t>
            </a:r>
            <a:endParaRPr lang="en-US" sz="44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23310" y="152399"/>
            <a:ext cx="6830291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বাংলাদেশের অর্থনীতিতে সেবাখাতের ভূমিকা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28" y="1390213"/>
            <a:ext cx="5715000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44272" y="5036112"/>
            <a:ext cx="1869711" cy="64633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44" y="1403284"/>
            <a:ext cx="5718539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57103" y="5054892"/>
            <a:ext cx="1869711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6" y="1388479"/>
            <a:ext cx="5711461" cy="353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263595" y="5054728"/>
            <a:ext cx="1869711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18" y="1377140"/>
            <a:ext cx="5827479" cy="353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57625" y="5054727"/>
            <a:ext cx="48029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ব্যবস্থা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7" y="1344656"/>
            <a:ext cx="5827480" cy="356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88378" y="5053428"/>
            <a:ext cx="487216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/ বীমা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5" y="1350732"/>
            <a:ext cx="5870448" cy="356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857625" y="5053428"/>
            <a:ext cx="4802916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জনপ্রশাসন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42" y="1356225"/>
            <a:ext cx="5873263" cy="360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788378" y="5051657"/>
            <a:ext cx="4872163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আইন-শৃংখলা বাহিনী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22789" y="5049886"/>
            <a:ext cx="9272588" cy="1532749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 ও বেসরকারি উভয় উদ্যোগেই এই খাতটি পরিচালিত হয়। </a:t>
            </a:r>
          </a:p>
          <a:p>
            <a:pPr algn="ctr"/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দেশ যত উন্নত এবং জনগনের কল্যানকে যত বেশি গুরুত্ব দেয়, </a:t>
            </a:r>
          </a:p>
          <a:p>
            <a:pPr algn="ctr"/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দেশে এই সেবাখাতটি ততই শক্তিশালী। </a:t>
            </a:r>
            <a:endParaRPr lang="en-US" sz="3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7" grpId="0" animBg="1"/>
      <p:bldP spid="19" grpId="0" build="p" animBg="1"/>
      <p:bldP spid="27" grpId="0" animBg="1"/>
      <p:bldP spid="2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384</Words>
  <Application>Microsoft Office PowerPoint</Application>
  <PresentationFormat>Widescreen</PresentationFormat>
  <Paragraphs>86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122</cp:revision>
  <dcterms:created xsi:type="dcterms:W3CDTF">2020-01-01T02:03:39Z</dcterms:created>
  <dcterms:modified xsi:type="dcterms:W3CDTF">2020-01-02T07:21:27Z</dcterms:modified>
</cp:coreProperties>
</file>