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2" r:id="rId5"/>
    <p:sldId id="273" r:id="rId6"/>
    <p:sldId id="263" r:id="rId7"/>
    <p:sldId id="265" r:id="rId8"/>
    <p:sldId id="270" r:id="rId9"/>
    <p:sldId id="264" r:id="rId10"/>
    <p:sldId id="266" r:id="rId11"/>
    <p:sldId id="280" r:id="rId12"/>
    <p:sldId id="276" r:id="rId13"/>
    <p:sldId id="274" r:id="rId14"/>
    <p:sldId id="268" r:id="rId15"/>
    <p:sldId id="258" r:id="rId16"/>
    <p:sldId id="262" r:id="rId17"/>
    <p:sldId id="260" r:id="rId18"/>
    <p:sldId id="25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219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“মাল্টিমিডিয়া ক্লাশে সবাইকে স্বাগতম”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5344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3820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57400"/>
            <a:ext cx="4876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505200" y="838200"/>
            <a:ext cx="1981200" cy="8382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8194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ছোপানো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দুর্ভাগিনী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কান্নাফুলের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876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29000"/>
            <a:ext cx="320675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7751" t="21330" r="62517" b="20782"/>
          <a:stretch>
            <a:fillRect/>
          </a:stretch>
        </p:blipFill>
        <p:spPr bwMode="auto">
          <a:xfrm>
            <a:off x="4572000" y="533400"/>
            <a:ext cx="3962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মা-নাম-ডাকা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ভয়ঙ্করের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দুর্বিপাকে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751" t="21330" r="62517" b="20782"/>
          <a:stretch>
            <a:fillRect/>
          </a:stretch>
        </p:blipFill>
        <p:spPr bwMode="auto">
          <a:xfrm>
            <a:off x="533400" y="457200"/>
            <a:ext cx="3962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1887" b="13136"/>
          <a:stretch>
            <a:fillRect/>
          </a:stretch>
        </p:blipFill>
        <p:spPr bwMode="auto">
          <a:xfrm>
            <a:off x="5562600" y="3200400"/>
            <a:ext cx="3032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6686" r="6039"/>
          <a:stretch>
            <a:fillRect/>
          </a:stretch>
        </p:blipFill>
        <p:spPr bwMode="auto">
          <a:xfrm>
            <a:off x="4724400" y="457200"/>
            <a:ext cx="38862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ফ্যালে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ফাসির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দুঃখের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ধুপে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পুড়িয়ে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"/>
            <a:ext cx="2438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3400"/>
            <a:ext cx="2892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6686" r="6039"/>
          <a:stretch>
            <a:fillRect/>
          </a:stretch>
        </p:blipFill>
        <p:spPr bwMode="auto">
          <a:xfrm>
            <a:off x="533400" y="533400"/>
            <a:ext cx="22860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505200"/>
            <a:ext cx="31194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সে-মা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গরবিনী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রক্তে-ধোওয়া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সরোজিনী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যুগ-চেতনার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চিত্তভূমি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নিত্যভূমি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399"/>
            <a:ext cx="2743200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429000"/>
            <a:ext cx="3022451" cy="2895600"/>
          </a:xfrm>
          <a:prstGeom prst="rect">
            <a:avLst/>
          </a:prstGeom>
        </p:spPr>
      </p:pic>
      <p:pic>
        <p:nvPicPr>
          <p:cNvPr id="8" name="Picture 7" descr="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533400"/>
            <a:ext cx="2590800" cy="2667000"/>
          </a:xfrm>
          <a:prstGeom prst="rect">
            <a:avLst/>
          </a:prstGeom>
        </p:spPr>
      </p:pic>
      <p:pic>
        <p:nvPicPr>
          <p:cNvPr id="9" name="Picture 8" descr="images (1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533400"/>
            <a:ext cx="254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914" y="2362201"/>
            <a:ext cx="256628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DIGITAL CONTENT RELATED\MODEL CONTENT FINAL\DSC06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2362200"/>
            <a:ext cx="2667001" cy="286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1905000" y="1295400"/>
            <a:ext cx="1447800" cy="762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 rot="10800000" flipV="1">
            <a:off x="5867400" y="1219200"/>
            <a:ext cx="1447800" cy="838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838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2743200" y="609600"/>
            <a:ext cx="3124200" cy="914400"/>
          </a:xfrm>
          <a:prstGeom prst="wave">
            <a:avLst>
              <a:gd name="adj1" fmla="val 12500"/>
              <a:gd name="adj2" fmla="val 1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4572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পাকিস্থানিরা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নিরীহ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733800" y="762000"/>
            <a:ext cx="1752600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352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724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৫/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সরোজিনী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819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03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৪/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ফাঁসির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Ribbon 5"/>
          <p:cNvSpPr/>
          <p:nvPr/>
        </p:nvSpPr>
        <p:spPr>
          <a:xfrm>
            <a:off x="3124200" y="533400"/>
            <a:ext cx="3124200" cy="685800"/>
          </a:xfrm>
          <a:prstGeom prst="ribbon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34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দেশমাতাকে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করেছে,সে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2438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47244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584439gtpglo9u7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715000" cy="4800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971800"/>
            <a:ext cx="48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19837" y="1909763"/>
            <a:ext cx="1866900" cy="124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00800" y="3733800"/>
            <a:ext cx="220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458200" cy="61722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352006" y="3962400"/>
            <a:ext cx="4267994" cy="7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391297" y="3923903"/>
            <a:ext cx="4191000" cy="79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619897" y="3923903"/>
            <a:ext cx="388699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467497" y="3923903"/>
            <a:ext cx="388699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Callout 12"/>
          <p:cNvSpPr/>
          <p:nvPr/>
        </p:nvSpPr>
        <p:spPr>
          <a:xfrm>
            <a:off x="3886200" y="533400"/>
            <a:ext cx="1905000" cy="8382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0190917_140722-01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1587794" cy="1676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819400" cy="2205975"/>
          </a:xfrm>
          <a:prstGeom prst="rect">
            <a:avLst/>
          </a:prstGeom>
        </p:spPr>
      </p:pic>
      <p:pic>
        <p:nvPicPr>
          <p:cNvPr id="9" name="Picture 8" descr="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657600"/>
            <a:ext cx="26162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505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962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দুঃখ-বিপদ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800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বেদনাও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 (19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33400"/>
            <a:ext cx="2260600" cy="2819400"/>
          </a:xfrm>
          <a:prstGeom prst="rect">
            <a:avLst/>
          </a:prstGeom>
        </p:spPr>
      </p:pic>
      <p:pic>
        <p:nvPicPr>
          <p:cNvPr id="16" name="Picture 15" descr="images (17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143000"/>
            <a:ext cx="2819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0"/>
        </p:xfrm>
        <a:graphic>
          <a:graphicData uri="http://schemas.openxmlformats.org/presentationml/2006/ole">
            <p:oleObj spid="_x0000_s1026" name="Packager Shell Object" showAsIcon="1" r:id="rId3" imgW="914400" imgH="80640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838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“গরবিনী মা-জননী”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876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সিকা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ন্‌দার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আবু জাফর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1752600"/>
            <a:ext cx="42672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667000"/>
            <a:ext cx="40386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1752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3429000" y="609600"/>
            <a:ext cx="2438400" cy="762000"/>
          </a:xfrm>
          <a:prstGeom prst="ribb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76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438400"/>
            <a:ext cx="4800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200400"/>
            <a:ext cx="5638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191000"/>
            <a:ext cx="6477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সন্তানেরা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দেশমাতাকে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2590800" y="457200"/>
            <a:ext cx="4038600" cy="609600"/>
          </a:xfrm>
          <a:prstGeom prst="ribb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পুর্বজ্ঞান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8"/>
              </a:spcBef>
              <a:defRPr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438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8"/>
              </a:spcBef>
              <a:defRPr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576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8"/>
              </a:spcBef>
              <a:defRPr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জাফর-এর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8768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8"/>
              </a:spcBef>
              <a:defRPr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সিকান্দার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98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ক) ১৯১৯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98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খ) ১৯১০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98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গ) ১৯১৫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98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ঘ) ১৯১৮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124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3124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124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124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4343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343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-উ-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দ্দৌলা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ইবলিশ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38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ক) ১৯৭২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5638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ঘ) ১৯৭৫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5638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গ) ১৯৭৪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5638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খ) ১৯৭৩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19800" y="5562600"/>
            <a:ext cx="304800" cy="457200"/>
          </a:xfrm>
          <a:custGeom>
            <a:avLst/>
            <a:gdLst>
              <a:gd name="connsiteX0" fmla="*/ 0 w 1031132"/>
              <a:gd name="connsiteY0" fmla="*/ 489625 h 854413"/>
              <a:gd name="connsiteX1" fmla="*/ 632298 w 1031132"/>
              <a:gd name="connsiteY1" fmla="*/ 791183 h 854413"/>
              <a:gd name="connsiteX2" fmla="*/ 972766 w 1031132"/>
              <a:gd name="connsiteY2" fmla="*/ 110247 h 854413"/>
              <a:gd name="connsiteX3" fmla="*/ 982494 w 1031132"/>
              <a:gd name="connsiteY3" fmla="*/ 129702 h 8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132" h="854413">
                <a:moveTo>
                  <a:pt x="0" y="489625"/>
                </a:moveTo>
                <a:cubicBezTo>
                  <a:pt x="235085" y="672019"/>
                  <a:pt x="470170" y="854413"/>
                  <a:pt x="632298" y="791183"/>
                </a:cubicBezTo>
                <a:cubicBezTo>
                  <a:pt x="794426" y="727953"/>
                  <a:pt x="914400" y="220494"/>
                  <a:pt x="972766" y="110247"/>
                </a:cubicBezTo>
                <a:cubicBezTo>
                  <a:pt x="1031132" y="0"/>
                  <a:pt x="1006813" y="64851"/>
                  <a:pt x="982494" y="12970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85800" y="1828800"/>
            <a:ext cx="304800" cy="457200"/>
          </a:xfrm>
          <a:custGeom>
            <a:avLst/>
            <a:gdLst>
              <a:gd name="connsiteX0" fmla="*/ 0 w 1031132"/>
              <a:gd name="connsiteY0" fmla="*/ 489625 h 854413"/>
              <a:gd name="connsiteX1" fmla="*/ 632298 w 1031132"/>
              <a:gd name="connsiteY1" fmla="*/ 791183 h 854413"/>
              <a:gd name="connsiteX2" fmla="*/ 972766 w 1031132"/>
              <a:gd name="connsiteY2" fmla="*/ 110247 h 854413"/>
              <a:gd name="connsiteX3" fmla="*/ 982494 w 1031132"/>
              <a:gd name="connsiteY3" fmla="*/ 129702 h 8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132" h="854413">
                <a:moveTo>
                  <a:pt x="0" y="489625"/>
                </a:moveTo>
                <a:cubicBezTo>
                  <a:pt x="235085" y="672019"/>
                  <a:pt x="470170" y="854413"/>
                  <a:pt x="632298" y="791183"/>
                </a:cubicBezTo>
                <a:cubicBezTo>
                  <a:pt x="794426" y="727953"/>
                  <a:pt x="914400" y="220494"/>
                  <a:pt x="972766" y="110247"/>
                </a:cubicBezTo>
                <a:cubicBezTo>
                  <a:pt x="1031132" y="0"/>
                  <a:pt x="1006813" y="64851"/>
                  <a:pt x="982494" y="12970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962400" y="4267200"/>
            <a:ext cx="304800" cy="457200"/>
          </a:xfrm>
          <a:custGeom>
            <a:avLst/>
            <a:gdLst>
              <a:gd name="connsiteX0" fmla="*/ 0 w 1031132"/>
              <a:gd name="connsiteY0" fmla="*/ 489625 h 854413"/>
              <a:gd name="connsiteX1" fmla="*/ 632298 w 1031132"/>
              <a:gd name="connsiteY1" fmla="*/ 791183 h 854413"/>
              <a:gd name="connsiteX2" fmla="*/ 972766 w 1031132"/>
              <a:gd name="connsiteY2" fmla="*/ 110247 h 854413"/>
              <a:gd name="connsiteX3" fmla="*/ 982494 w 1031132"/>
              <a:gd name="connsiteY3" fmla="*/ 129702 h 8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132" h="854413">
                <a:moveTo>
                  <a:pt x="0" y="489625"/>
                </a:moveTo>
                <a:cubicBezTo>
                  <a:pt x="235085" y="672019"/>
                  <a:pt x="470170" y="854413"/>
                  <a:pt x="632298" y="791183"/>
                </a:cubicBezTo>
                <a:cubicBezTo>
                  <a:pt x="794426" y="727953"/>
                  <a:pt x="914400" y="220494"/>
                  <a:pt x="972766" y="110247"/>
                </a:cubicBezTo>
                <a:cubicBezTo>
                  <a:pt x="1031132" y="0"/>
                  <a:pt x="1006813" y="64851"/>
                  <a:pt x="982494" y="12970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362200" y="3048000"/>
            <a:ext cx="304800" cy="457200"/>
          </a:xfrm>
          <a:custGeom>
            <a:avLst/>
            <a:gdLst>
              <a:gd name="connsiteX0" fmla="*/ 0 w 1031132"/>
              <a:gd name="connsiteY0" fmla="*/ 489625 h 854413"/>
              <a:gd name="connsiteX1" fmla="*/ 632298 w 1031132"/>
              <a:gd name="connsiteY1" fmla="*/ 791183 h 854413"/>
              <a:gd name="connsiteX2" fmla="*/ 972766 w 1031132"/>
              <a:gd name="connsiteY2" fmla="*/ 110247 h 854413"/>
              <a:gd name="connsiteX3" fmla="*/ 982494 w 1031132"/>
              <a:gd name="connsiteY3" fmla="*/ 129702 h 8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132" h="854413">
                <a:moveTo>
                  <a:pt x="0" y="489625"/>
                </a:moveTo>
                <a:cubicBezTo>
                  <a:pt x="235085" y="672019"/>
                  <a:pt x="470170" y="854413"/>
                  <a:pt x="632298" y="791183"/>
                </a:cubicBezTo>
                <a:cubicBezTo>
                  <a:pt x="794426" y="727953"/>
                  <a:pt x="914400" y="220494"/>
                  <a:pt x="972766" y="110247"/>
                </a:cubicBezTo>
                <a:cubicBezTo>
                  <a:pt x="1031132" y="0"/>
                  <a:pt x="1006813" y="64851"/>
                  <a:pt x="982494" y="12970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81800" y="533400"/>
            <a:ext cx="1905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Ribbon 3"/>
          <p:cNvSpPr/>
          <p:nvPr/>
        </p:nvSpPr>
        <p:spPr>
          <a:xfrm>
            <a:off x="3124200" y="533400"/>
            <a:ext cx="2743200" cy="762000"/>
          </a:xfrm>
          <a:prstGeom prst="ribb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ছোপানো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শাসন-কারা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676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রাঙ্গানো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194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যুদ্ধে-সংগ্রামে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1148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দুঃশাসন-যা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কারাগারের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উজ্জল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11887" b="13136"/>
          <a:stretch>
            <a:fillRect/>
          </a:stretch>
        </p:blipFill>
        <p:spPr bwMode="auto">
          <a:xfrm>
            <a:off x="3200400" y="2819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6686" r="6039"/>
          <a:stretch>
            <a:fillRect/>
          </a:stretch>
        </p:blipFill>
        <p:spPr bwMode="auto">
          <a:xfrm>
            <a:off x="3200400" y="4114800"/>
            <a:ext cx="17526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334000"/>
            <a:ext cx="1828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Ribbon 4"/>
          <p:cNvSpPr/>
          <p:nvPr/>
        </p:nvSpPr>
        <p:spPr>
          <a:xfrm>
            <a:off x="2819400" y="762000"/>
            <a:ext cx="3352800" cy="685800"/>
          </a:xfrm>
          <a:prstGeom prst="ribbon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2362200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419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ছোপানো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পাগল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467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78</cp:revision>
  <dcterms:created xsi:type="dcterms:W3CDTF">2006-08-16T00:00:00Z</dcterms:created>
  <dcterms:modified xsi:type="dcterms:W3CDTF">2020-01-03T10:08:14Z</dcterms:modified>
</cp:coreProperties>
</file>