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9" r:id="rId12"/>
    <p:sldId id="266" r:id="rId13"/>
    <p:sldId id="267" r:id="rId14"/>
    <p:sldId id="268" r:id="rId15"/>
    <p:sldId id="270"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D6142A1-C6F8-4880-9E91-BC53EC5F81F7}" type="datetimeFigureOut">
              <a:rPr lang="en-US" smtClean="0"/>
              <a:t>1/3/2020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6D3C0D7-78A4-4C9B-B36B-B842CF62848E}" type="slidenum">
              <a:rPr lang="en-US" smtClean="0"/>
              <a:t>‹#›</a:t>
            </a:fld>
            <a:endParaRPr lang="en-US"/>
          </a:p>
        </p:txBody>
      </p:sp>
    </p:spTree>
    <p:extLst>
      <p:ext uri="{BB962C8B-B14F-4D97-AF65-F5344CB8AC3E}">
        <p14:creationId xmlns:p14="http://schemas.microsoft.com/office/powerpoint/2010/main" val="2889672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D6142A1-C6F8-4880-9E91-BC53EC5F81F7}" type="datetimeFigureOut">
              <a:rPr lang="en-US" smtClean="0"/>
              <a:t>1/3/2020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6D3C0D7-78A4-4C9B-B36B-B842CF62848E}" type="slidenum">
              <a:rPr lang="en-US" smtClean="0"/>
              <a:t>‹#›</a:t>
            </a:fld>
            <a:endParaRPr lang="en-US"/>
          </a:p>
        </p:txBody>
      </p:sp>
    </p:spTree>
    <p:extLst>
      <p:ext uri="{BB962C8B-B14F-4D97-AF65-F5344CB8AC3E}">
        <p14:creationId xmlns:p14="http://schemas.microsoft.com/office/powerpoint/2010/main" val="37656673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D6142A1-C6F8-4880-9E91-BC53EC5F81F7}" type="datetimeFigureOut">
              <a:rPr lang="en-US" smtClean="0"/>
              <a:t>1/3/2020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6D3C0D7-78A4-4C9B-B36B-B842CF62848E}" type="slidenum">
              <a:rPr lang="en-US" smtClean="0"/>
              <a:t>‹#›</a:t>
            </a:fld>
            <a:endParaRPr lang="en-US"/>
          </a:p>
        </p:txBody>
      </p:sp>
    </p:spTree>
    <p:extLst>
      <p:ext uri="{BB962C8B-B14F-4D97-AF65-F5344CB8AC3E}">
        <p14:creationId xmlns:p14="http://schemas.microsoft.com/office/powerpoint/2010/main" val="24553066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D6142A1-C6F8-4880-9E91-BC53EC5F81F7}" type="datetimeFigureOut">
              <a:rPr lang="en-US" smtClean="0"/>
              <a:t>1/3/2020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6D3C0D7-78A4-4C9B-B36B-B842CF62848E}" type="slidenum">
              <a:rPr lang="en-US" smtClean="0"/>
              <a:t>‹#›</a:t>
            </a:fld>
            <a:endParaRPr lang="en-US"/>
          </a:p>
        </p:txBody>
      </p:sp>
    </p:spTree>
    <p:extLst>
      <p:ext uri="{BB962C8B-B14F-4D97-AF65-F5344CB8AC3E}">
        <p14:creationId xmlns:p14="http://schemas.microsoft.com/office/powerpoint/2010/main" val="37803900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D6142A1-C6F8-4880-9E91-BC53EC5F81F7}" type="datetimeFigureOut">
              <a:rPr lang="en-US" smtClean="0"/>
              <a:t>1/3/2020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6D3C0D7-78A4-4C9B-B36B-B842CF62848E}" type="slidenum">
              <a:rPr lang="en-US" smtClean="0"/>
              <a:t>‹#›</a:t>
            </a:fld>
            <a:endParaRPr lang="en-US"/>
          </a:p>
        </p:txBody>
      </p:sp>
    </p:spTree>
    <p:extLst>
      <p:ext uri="{BB962C8B-B14F-4D97-AF65-F5344CB8AC3E}">
        <p14:creationId xmlns:p14="http://schemas.microsoft.com/office/powerpoint/2010/main" val="793754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D6142A1-C6F8-4880-9E91-BC53EC5F81F7}" type="datetimeFigureOut">
              <a:rPr lang="en-US" smtClean="0"/>
              <a:t>1/3/2020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6D3C0D7-78A4-4C9B-B36B-B842CF62848E}" type="slidenum">
              <a:rPr lang="en-US" smtClean="0"/>
              <a:t>‹#›</a:t>
            </a:fld>
            <a:endParaRPr lang="en-US"/>
          </a:p>
        </p:txBody>
      </p:sp>
    </p:spTree>
    <p:extLst>
      <p:ext uri="{BB962C8B-B14F-4D97-AF65-F5344CB8AC3E}">
        <p14:creationId xmlns:p14="http://schemas.microsoft.com/office/powerpoint/2010/main" val="19225523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D6142A1-C6F8-4880-9E91-BC53EC5F81F7}" type="datetimeFigureOut">
              <a:rPr lang="en-US" smtClean="0"/>
              <a:t>1/3/2020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6D3C0D7-78A4-4C9B-B36B-B842CF62848E}" type="slidenum">
              <a:rPr lang="en-US" smtClean="0"/>
              <a:t>‹#›</a:t>
            </a:fld>
            <a:endParaRPr lang="en-US"/>
          </a:p>
        </p:txBody>
      </p:sp>
    </p:spTree>
    <p:extLst>
      <p:ext uri="{BB962C8B-B14F-4D97-AF65-F5344CB8AC3E}">
        <p14:creationId xmlns:p14="http://schemas.microsoft.com/office/powerpoint/2010/main" val="25239745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D6142A1-C6F8-4880-9E91-BC53EC5F81F7}" type="datetimeFigureOut">
              <a:rPr lang="en-US" smtClean="0"/>
              <a:t>1/3/2020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6D3C0D7-78A4-4C9B-B36B-B842CF62848E}" type="slidenum">
              <a:rPr lang="en-US" smtClean="0"/>
              <a:t>‹#›</a:t>
            </a:fld>
            <a:endParaRPr lang="en-US"/>
          </a:p>
        </p:txBody>
      </p:sp>
    </p:spTree>
    <p:extLst>
      <p:ext uri="{BB962C8B-B14F-4D97-AF65-F5344CB8AC3E}">
        <p14:creationId xmlns:p14="http://schemas.microsoft.com/office/powerpoint/2010/main" val="29723017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D6142A1-C6F8-4880-9E91-BC53EC5F81F7}" type="datetimeFigureOut">
              <a:rPr lang="en-US" smtClean="0"/>
              <a:t>1/3/2020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6D3C0D7-78A4-4C9B-B36B-B842CF62848E}" type="slidenum">
              <a:rPr lang="en-US" smtClean="0"/>
              <a:t>‹#›</a:t>
            </a:fld>
            <a:endParaRPr lang="en-US"/>
          </a:p>
        </p:txBody>
      </p:sp>
    </p:spTree>
    <p:extLst>
      <p:ext uri="{BB962C8B-B14F-4D97-AF65-F5344CB8AC3E}">
        <p14:creationId xmlns:p14="http://schemas.microsoft.com/office/powerpoint/2010/main" val="33397815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D6142A1-C6F8-4880-9E91-BC53EC5F81F7}" type="datetimeFigureOut">
              <a:rPr lang="en-US" smtClean="0"/>
              <a:t>1/3/2020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6D3C0D7-78A4-4C9B-B36B-B842CF62848E}" type="slidenum">
              <a:rPr lang="en-US" smtClean="0"/>
              <a:t>‹#›</a:t>
            </a:fld>
            <a:endParaRPr lang="en-US"/>
          </a:p>
        </p:txBody>
      </p:sp>
    </p:spTree>
    <p:extLst>
      <p:ext uri="{BB962C8B-B14F-4D97-AF65-F5344CB8AC3E}">
        <p14:creationId xmlns:p14="http://schemas.microsoft.com/office/powerpoint/2010/main" val="32484306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D6142A1-C6F8-4880-9E91-BC53EC5F81F7}" type="datetimeFigureOut">
              <a:rPr lang="en-US" smtClean="0"/>
              <a:t>1/3/2020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6D3C0D7-78A4-4C9B-B36B-B842CF62848E}" type="slidenum">
              <a:rPr lang="en-US" smtClean="0"/>
              <a:t>‹#›</a:t>
            </a:fld>
            <a:endParaRPr lang="en-US"/>
          </a:p>
        </p:txBody>
      </p:sp>
    </p:spTree>
    <p:extLst>
      <p:ext uri="{BB962C8B-B14F-4D97-AF65-F5344CB8AC3E}">
        <p14:creationId xmlns:p14="http://schemas.microsoft.com/office/powerpoint/2010/main" val="40739053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D6142A1-C6F8-4880-9E91-BC53EC5F81F7}" type="datetimeFigureOut">
              <a:rPr lang="en-US" smtClean="0"/>
              <a:t>1/3/2020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6D3C0D7-78A4-4C9B-B36B-B842CF62848E}" type="slidenum">
              <a:rPr lang="en-US" smtClean="0"/>
              <a:t>‹#›</a:t>
            </a:fld>
            <a:endParaRPr lang="en-US"/>
          </a:p>
        </p:txBody>
      </p:sp>
    </p:spTree>
    <p:extLst>
      <p:ext uri="{BB962C8B-B14F-4D97-AF65-F5344CB8AC3E}">
        <p14:creationId xmlns:p14="http://schemas.microsoft.com/office/powerpoint/2010/main" val="48798686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7.jpg"/><Relationship Id="rId2" Type="http://schemas.openxmlformats.org/officeDocument/2006/relationships/image" Target="../media/image23.jpg"/><Relationship Id="rId1" Type="http://schemas.openxmlformats.org/officeDocument/2006/relationships/slideLayout" Target="../slideLayouts/slideLayout7.xml"/><Relationship Id="rId4" Type="http://schemas.openxmlformats.org/officeDocument/2006/relationships/image" Target="../media/image22.jp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image" Target="../media/image24.jpg"/><Relationship Id="rId1" Type="http://schemas.openxmlformats.org/officeDocument/2006/relationships/slideLayout" Target="../slideLayouts/slideLayout7.xml"/><Relationship Id="rId6" Type="http://schemas.openxmlformats.org/officeDocument/2006/relationships/image" Target="../media/image13.jpg"/><Relationship Id="rId5" Type="http://schemas.openxmlformats.org/officeDocument/2006/relationships/image" Target="../media/image17.jpg"/><Relationship Id="rId4" Type="http://schemas.openxmlformats.org/officeDocument/2006/relationships/image" Target="../media/image25.jpg"/></Relationships>
</file>

<file path=ppt/slides/_rels/slide13.xml.rels><?xml version="1.0" encoding="UTF-8" standalone="yes"?>
<Relationships xmlns="http://schemas.openxmlformats.org/package/2006/relationships"><Relationship Id="rId3" Type="http://schemas.openxmlformats.org/officeDocument/2006/relationships/image" Target="../media/image27.jpg"/><Relationship Id="rId2" Type="http://schemas.openxmlformats.org/officeDocument/2006/relationships/image" Target="../media/image26.png"/><Relationship Id="rId1" Type="http://schemas.openxmlformats.org/officeDocument/2006/relationships/slideLayout" Target="../slideLayouts/slideLayout7.xml"/><Relationship Id="rId6" Type="http://schemas.openxmlformats.org/officeDocument/2006/relationships/image" Target="../media/image14.jpg"/><Relationship Id="rId5" Type="http://schemas.openxmlformats.org/officeDocument/2006/relationships/image" Target="../media/image25.jpg"/><Relationship Id="rId4" Type="http://schemas.openxmlformats.org/officeDocument/2006/relationships/image" Target="../media/image11.jpg"/></Relationships>
</file>

<file path=ppt/slides/_rels/slide14.xml.rels><?xml version="1.0" encoding="UTF-8" standalone="yes"?>
<Relationships xmlns="http://schemas.openxmlformats.org/package/2006/relationships"><Relationship Id="rId3" Type="http://schemas.openxmlformats.org/officeDocument/2006/relationships/image" Target="../media/image17.jpg"/><Relationship Id="rId2" Type="http://schemas.openxmlformats.org/officeDocument/2006/relationships/image" Target="../media/image28.jp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29.jp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image" Target="../media/image4.jpg"/><Relationship Id="rId1" Type="http://schemas.openxmlformats.org/officeDocument/2006/relationships/slideLayout" Target="../slideLayouts/slideLayout7.xml"/><Relationship Id="rId4" Type="http://schemas.openxmlformats.org/officeDocument/2006/relationships/image" Target="../media/image6.jpg"/></Relationships>
</file>

<file path=ppt/slides/_rels/slide4.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image" Target="../media/image7.jpg"/><Relationship Id="rId1" Type="http://schemas.openxmlformats.org/officeDocument/2006/relationships/slideLayout" Target="../slideLayouts/slideLayout7.xml"/><Relationship Id="rId4" Type="http://schemas.openxmlformats.org/officeDocument/2006/relationships/image" Target="../media/image9.jpg"/></Relationships>
</file>

<file path=ppt/slides/_rels/slide5.xml.rels><?xml version="1.0" encoding="UTF-8" standalone="yes"?>
<Relationships xmlns="http://schemas.openxmlformats.org/package/2006/relationships"><Relationship Id="rId3" Type="http://schemas.openxmlformats.org/officeDocument/2006/relationships/image" Target="../media/image11.jpg"/><Relationship Id="rId2" Type="http://schemas.openxmlformats.org/officeDocument/2006/relationships/image" Target="../media/image10.jpg"/><Relationship Id="rId1" Type="http://schemas.openxmlformats.org/officeDocument/2006/relationships/slideLayout" Target="../slideLayouts/slideLayout7.xml"/><Relationship Id="rId4" Type="http://schemas.openxmlformats.org/officeDocument/2006/relationships/image" Target="../media/image12.jpg"/></Relationships>
</file>

<file path=ppt/slides/_rels/slide6.xml.rels><?xml version="1.0" encoding="UTF-8" standalone="yes"?>
<Relationships xmlns="http://schemas.openxmlformats.org/package/2006/relationships"><Relationship Id="rId3" Type="http://schemas.openxmlformats.org/officeDocument/2006/relationships/image" Target="../media/image14.jpg"/><Relationship Id="rId2" Type="http://schemas.openxmlformats.org/officeDocument/2006/relationships/image" Target="../media/image13.jpg"/><Relationship Id="rId1" Type="http://schemas.openxmlformats.org/officeDocument/2006/relationships/slideLayout" Target="../slideLayouts/slideLayout7.xml"/><Relationship Id="rId4" Type="http://schemas.openxmlformats.org/officeDocument/2006/relationships/image" Target="../media/image15.jpg"/></Relationships>
</file>

<file path=ppt/slides/_rels/slide7.xml.rels><?xml version="1.0" encoding="UTF-8" standalone="yes"?>
<Relationships xmlns="http://schemas.openxmlformats.org/package/2006/relationships"><Relationship Id="rId3" Type="http://schemas.openxmlformats.org/officeDocument/2006/relationships/image" Target="../media/image16.jpg"/><Relationship Id="rId2" Type="http://schemas.openxmlformats.org/officeDocument/2006/relationships/image" Target="../media/image9.jpg"/><Relationship Id="rId1" Type="http://schemas.openxmlformats.org/officeDocument/2006/relationships/slideLayout" Target="../slideLayouts/slideLayout7.xml"/><Relationship Id="rId4" Type="http://schemas.openxmlformats.org/officeDocument/2006/relationships/image" Target="../media/image17.jpg"/></Relationships>
</file>

<file path=ppt/slides/_rels/slide8.xml.rels><?xml version="1.0" encoding="UTF-8" standalone="yes"?>
<Relationships xmlns="http://schemas.openxmlformats.org/package/2006/relationships"><Relationship Id="rId3" Type="http://schemas.openxmlformats.org/officeDocument/2006/relationships/image" Target="../media/image19.jpg"/><Relationship Id="rId2" Type="http://schemas.openxmlformats.org/officeDocument/2006/relationships/image" Target="../media/image18.jpg"/><Relationship Id="rId1" Type="http://schemas.openxmlformats.org/officeDocument/2006/relationships/slideLayout" Target="../slideLayouts/slideLayout7.xml"/><Relationship Id="rId4" Type="http://schemas.openxmlformats.org/officeDocument/2006/relationships/image" Target="../media/image20.jpg"/></Relationships>
</file>

<file path=ppt/slides/_rels/slide9.xml.rels><?xml version="1.0" encoding="UTF-8" standalone="yes"?>
<Relationships xmlns="http://schemas.openxmlformats.org/package/2006/relationships"><Relationship Id="rId3" Type="http://schemas.openxmlformats.org/officeDocument/2006/relationships/image" Target="../media/image22.jpg"/><Relationship Id="rId2" Type="http://schemas.openxmlformats.org/officeDocument/2006/relationships/image" Target="../media/image21.jpg"/><Relationship Id="rId1" Type="http://schemas.openxmlformats.org/officeDocument/2006/relationships/slideLayout" Target="../slideLayouts/slideLayout7.xml"/><Relationship Id="rId4" Type="http://schemas.openxmlformats.org/officeDocument/2006/relationships/image" Target="../media/image17.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4519" y="128790"/>
            <a:ext cx="11975863" cy="6729210"/>
          </a:xfrm>
          <a:prstGeom prst="rect">
            <a:avLst/>
          </a:prstGeom>
          <a:solidFill>
            <a:srgbClr val="FFFFFF">
              <a:shade val="85000"/>
            </a:srgbClr>
          </a:solidFill>
          <a:ln w="190500" cap="rnd">
            <a:solidFill>
              <a:srgbClr val="FFFFFF"/>
            </a:solidFill>
          </a:ln>
          <a:effectLst>
            <a:outerShdw blurRad="50000" algn="tl" rotWithShape="0">
              <a:srgbClr val="000000">
                <a:alpha val="41000"/>
              </a:srgbClr>
            </a:outerShdw>
          </a:effectLst>
          <a:scene3d>
            <a:camera prst="orthographicFront"/>
            <a:lightRig rig="twoPt" dir="t">
              <a:rot lat="0" lon="0" rev="7800000"/>
            </a:lightRig>
          </a:scene3d>
          <a:sp3d contourW="6350">
            <a:bevelT w="50800" h="16510"/>
            <a:contourClr>
              <a:srgbClr val="C0C0C0"/>
            </a:contourClr>
          </a:sp3d>
        </p:spPr>
      </p:pic>
    </p:spTree>
    <p:extLst>
      <p:ext uri="{BB962C8B-B14F-4D97-AF65-F5344CB8AC3E}">
        <p14:creationId xmlns:p14="http://schemas.microsoft.com/office/powerpoint/2010/main" val="14965120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3" presetClass="entr" presetSubtype="16"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plus(in)">
                                      <p:cBhvr>
                                        <p:cTn id="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orizontal Scroll 1"/>
          <p:cNvSpPr/>
          <p:nvPr/>
        </p:nvSpPr>
        <p:spPr>
          <a:xfrm>
            <a:off x="1622738" y="0"/>
            <a:ext cx="7881870" cy="3734873"/>
          </a:xfrm>
          <a:prstGeom prst="horizontalScroll">
            <a:avLst/>
          </a:prstGeom>
          <a:solidFill>
            <a:schemeClr val="accent2">
              <a:lumMod val="75000"/>
            </a:schemeClr>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err="1" smtClean="0">
                <a:solidFill>
                  <a:srgbClr val="FFFF00"/>
                </a:solidFill>
                <a:latin typeface="NikoshBAN" panose="02000000000000000000" pitchFamily="2" charset="0"/>
                <a:cs typeface="NikoshBAN" panose="02000000000000000000" pitchFamily="2" charset="0"/>
              </a:rPr>
              <a:t>পাঠ</a:t>
            </a:r>
            <a:r>
              <a:rPr lang="en-US" sz="2400" dirty="0" smtClean="0">
                <a:solidFill>
                  <a:srgbClr val="FFFF00"/>
                </a:solidFill>
                <a:latin typeface="NikoshBAN" panose="02000000000000000000" pitchFamily="2" charset="0"/>
                <a:cs typeface="NikoshBAN" panose="02000000000000000000" pitchFamily="2" charset="0"/>
              </a:rPr>
              <a:t> </a:t>
            </a:r>
            <a:r>
              <a:rPr lang="en-US" sz="2400" dirty="0" err="1" smtClean="0">
                <a:solidFill>
                  <a:srgbClr val="FFFF00"/>
                </a:solidFill>
                <a:latin typeface="NikoshBAN" panose="02000000000000000000" pitchFamily="2" charset="0"/>
                <a:cs typeface="NikoshBAN" panose="02000000000000000000" pitchFamily="2" charset="0"/>
              </a:rPr>
              <a:t>পরিচিতি</a:t>
            </a:r>
            <a:r>
              <a:rPr lang="en-US" sz="2400" dirty="0" smtClean="0">
                <a:solidFill>
                  <a:srgbClr val="FFFF00"/>
                </a:solidFill>
                <a:latin typeface="NikoshBAN" panose="02000000000000000000" pitchFamily="2" charset="0"/>
                <a:cs typeface="NikoshBAN" panose="02000000000000000000" pitchFamily="2" charset="0"/>
              </a:rPr>
              <a:t> </a:t>
            </a:r>
          </a:p>
          <a:p>
            <a:pPr algn="ctr"/>
            <a:r>
              <a:rPr lang="en-US" sz="2400" dirty="0" err="1" smtClean="0">
                <a:solidFill>
                  <a:srgbClr val="FFFF00"/>
                </a:solidFill>
                <a:latin typeface="NikoshBAN" panose="02000000000000000000" pitchFamily="2" charset="0"/>
                <a:cs typeface="NikoshBAN" panose="02000000000000000000" pitchFamily="2" charset="0"/>
              </a:rPr>
              <a:t>বাংলাদেশ</a:t>
            </a:r>
            <a:r>
              <a:rPr lang="en-US" sz="2400" dirty="0" smtClean="0">
                <a:solidFill>
                  <a:srgbClr val="FFFF00"/>
                </a:solidFill>
                <a:latin typeface="NikoshBAN" panose="02000000000000000000" pitchFamily="2" charset="0"/>
                <a:cs typeface="NikoshBAN" panose="02000000000000000000" pitchFamily="2" charset="0"/>
              </a:rPr>
              <a:t> ও </a:t>
            </a:r>
            <a:r>
              <a:rPr lang="en-US" sz="2400" dirty="0" err="1" smtClean="0">
                <a:solidFill>
                  <a:srgbClr val="FFFF00"/>
                </a:solidFill>
                <a:latin typeface="NikoshBAN" panose="02000000000000000000" pitchFamily="2" charset="0"/>
                <a:cs typeface="NikoshBAN" panose="02000000000000000000" pitchFamily="2" charset="0"/>
              </a:rPr>
              <a:t>বিশ্ব</a:t>
            </a:r>
            <a:r>
              <a:rPr lang="en-US" sz="2400" dirty="0" smtClean="0">
                <a:solidFill>
                  <a:srgbClr val="FFFF00"/>
                </a:solidFill>
                <a:latin typeface="NikoshBAN" panose="02000000000000000000" pitchFamily="2" charset="0"/>
                <a:cs typeface="NikoshBAN" panose="02000000000000000000" pitchFamily="2" charset="0"/>
              </a:rPr>
              <a:t> </a:t>
            </a:r>
            <a:r>
              <a:rPr lang="en-US" sz="2400" dirty="0" err="1" smtClean="0">
                <a:solidFill>
                  <a:srgbClr val="FFFF00"/>
                </a:solidFill>
                <a:latin typeface="NikoshBAN" panose="02000000000000000000" pitchFamily="2" charset="0"/>
                <a:cs typeface="NikoshBAN" panose="02000000000000000000" pitchFamily="2" charset="0"/>
              </a:rPr>
              <a:t>সভ্যতা</a:t>
            </a:r>
            <a:r>
              <a:rPr lang="en-US" sz="2400" dirty="0" smtClean="0">
                <a:solidFill>
                  <a:srgbClr val="FFFF00"/>
                </a:solidFill>
                <a:latin typeface="NikoshBAN" panose="02000000000000000000" pitchFamily="2" charset="0"/>
                <a:cs typeface="NikoshBAN" panose="02000000000000000000" pitchFamily="2" charset="0"/>
              </a:rPr>
              <a:t> </a:t>
            </a:r>
          </a:p>
          <a:p>
            <a:pPr algn="ctr"/>
            <a:r>
              <a:rPr lang="en-US" sz="2400" dirty="0" err="1" smtClean="0">
                <a:solidFill>
                  <a:srgbClr val="FFFF00"/>
                </a:solidFill>
                <a:latin typeface="NikoshBAN" panose="02000000000000000000" pitchFamily="2" charset="0"/>
                <a:cs typeface="NikoshBAN" panose="02000000000000000000" pitchFamily="2" charset="0"/>
              </a:rPr>
              <a:t>অধ্যায়ঃ</a:t>
            </a:r>
            <a:r>
              <a:rPr lang="en-US" sz="2400" dirty="0" smtClean="0">
                <a:solidFill>
                  <a:srgbClr val="FFFF00"/>
                </a:solidFill>
                <a:latin typeface="NikoshBAN" panose="02000000000000000000" pitchFamily="2" charset="0"/>
                <a:cs typeface="NikoshBAN" panose="02000000000000000000" pitchFamily="2" charset="0"/>
              </a:rPr>
              <a:t> </a:t>
            </a:r>
            <a:r>
              <a:rPr lang="en-US" sz="2400" dirty="0" err="1" smtClean="0">
                <a:solidFill>
                  <a:srgbClr val="FFFF00"/>
                </a:solidFill>
                <a:latin typeface="NikoshBAN" panose="02000000000000000000" pitchFamily="2" charset="0"/>
                <a:cs typeface="NikoshBAN" panose="02000000000000000000" pitchFamily="2" charset="0"/>
              </a:rPr>
              <a:t>দ্ধিতীয়</a:t>
            </a:r>
            <a:r>
              <a:rPr lang="en-US" sz="2400" dirty="0" smtClean="0">
                <a:solidFill>
                  <a:srgbClr val="FFFF00"/>
                </a:solidFill>
                <a:latin typeface="NikoshBAN" panose="02000000000000000000" pitchFamily="2" charset="0"/>
                <a:cs typeface="NikoshBAN" panose="02000000000000000000" pitchFamily="2" charset="0"/>
              </a:rPr>
              <a:t> </a:t>
            </a:r>
          </a:p>
          <a:p>
            <a:pPr algn="ctr"/>
            <a:r>
              <a:rPr lang="en-US" sz="2400" dirty="0" err="1" smtClean="0">
                <a:solidFill>
                  <a:srgbClr val="FFFF00"/>
                </a:solidFill>
                <a:latin typeface="NikoshBAN" panose="02000000000000000000" pitchFamily="2" charset="0"/>
                <a:cs typeface="NikoshBAN" panose="02000000000000000000" pitchFamily="2" charset="0"/>
              </a:rPr>
              <a:t>শ্রেনিঃ</a:t>
            </a:r>
            <a:r>
              <a:rPr lang="en-US" sz="2400" dirty="0" smtClean="0">
                <a:solidFill>
                  <a:srgbClr val="FFFF00"/>
                </a:solidFill>
                <a:latin typeface="NikoshBAN" panose="02000000000000000000" pitchFamily="2" charset="0"/>
                <a:cs typeface="NikoshBAN" panose="02000000000000000000" pitchFamily="2" charset="0"/>
              </a:rPr>
              <a:t> </a:t>
            </a:r>
            <a:r>
              <a:rPr lang="en-US" sz="2400" dirty="0" err="1" smtClean="0">
                <a:solidFill>
                  <a:srgbClr val="FFFF00"/>
                </a:solidFill>
                <a:latin typeface="NikoshBAN" panose="02000000000000000000" pitchFamily="2" charset="0"/>
                <a:cs typeface="NikoshBAN" panose="02000000000000000000" pitchFamily="2" charset="0"/>
              </a:rPr>
              <a:t>ষষ্ঠ</a:t>
            </a:r>
            <a:r>
              <a:rPr lang="en-US" sz="2400" dirty="0" smtClean="0">
                <a:solidFill>
                  <a:srgbClr val="FFFF00"/>
                </a:solidFill>
                <a:latin typeface="NikoshBAN" panose="02000000000000000000" pitchFamily="2" charset="0"/>
                <a:cs typeface="NikoshBAN" panose="02000000000000000000" pitchFamily="2" charset="0"/>
              </a:rPr>
              <a:t> </a:t>
            </a:r>
          </a:p>
          <a:p>
            <a:pPr algn="ctr"/>
            <a:r>
              <a:rPr lang="en-US" sz="2400" dirty="0" err="1" smtClean="0">
                <a:solidFill>
                  <a:srgbClr val="FFFF00"/>
                </a:solidFill>
                <a:latin typeface="NikoshBAN" panose="02000000000000000000" pitchFamily="2" charset="0"/>
                <a:cs typeface="NikoshBAN" panose="02000000000000000000" pitchFamily="2" charset="0"/>
              </a:rPr>
              <a:t>সময়ঃ</a:t>
            </a:r>
            <a:r>
              <a:rPr lang="en-US" sz="2400" dirty="0" smtClean="0">
                <a:solidFill>
                  <a:srgbClr val="FFFF00"/>
                </a:solidFill>
                <a:latin typeface="NikoshBAN" panose="02000000000000000000" pitchFamily="2" charset="0"/>
                <a:cs typeface="NikoshBAN" panose="02000000000000000000" pitchFamily="2" charset="0"/>
              </a:rPr>
              <a:t> ৫০ </a:t>
            </a:r>
            <a:r>
              <a:rPr lang="en-US" sz="2400" dirty="0" err="1" smtClean="0">
                <a:solidFill>
                  <a:srgbClr val="FFFF00"/>
                </a:solidFill>
                <a:latin typeface="NikoshBAN" panose="02000000000000000000" pitchFamily="2" charset="0"/>
                <a:cs typeface="NikoshBAN" panose="02000000000000000000" pitchFamily="2" charset="0"/>
              </a:rPr>
              <a:t>মিনিট</a:t>
            </a:r>
            <a:r>
              <a:rPr lang="en-US" sz="2400" dirty="0" smtClean="0">
                <a:solidFill>
                  <a:srgbClr val="FFFF00"/>
                </a:solidFill>
                <a:latin typeface="NikoshBAN" panose="02000000000000000000" pitchFamily="2" charset="0"/>
                <a:cs typeface="NikoshBAN" panose="02000000000000000000" pitchFamily="2" charset="0"/>
              </a:rPr>
              <a:t> </a:t>
            </a:r>
          </a:p>
          <a:p>
            <a:pPr algn="ctr"/>
            <a:r>
              <a:rPr lang="en-US" sz="2400" dirty="0" err="1" smtClean="0">
                <a:solidFill>
                  <a:srgbClr val="FFFF00"/>
                </a:solidFill>
                <a:latin typeface="NikoshBAN" panose="02000000000000000000" pitchFamily="2" charset="0"/>
                <a:cs typeface="NikoshBAN" panose="02000000000000000000" pitchFamily="2" charset="0"/>
              </a:rPr>
              <a:t>তারিখঃ</a:t>
            </a:r>
            <a:r>
              <a:rPr lang="en-US" sz="2400" dirty="0" smtClean="0">
                <a:solidFill>
                  <a:srgbClr val="FFFF00"/>
                </a:solidFill>
                <a:latin typeface="NikoshBAN" panose="02000000000000000000" pitchFamily="2" charset="0"/>
                <a:cs typeface="NikoshBAN" panose="02000000000000000000" pitchFamily="2" charset="0"/>
              </a:rPr>
              <a:t> ০৩/০১/২০২০ </a:t>
            </a:r>
            <a:r>
              <a:rPr lang="en-US" sz="2400" dirty="0" err="1" smtClean="0">
                <a:solidFill>
                  <a:srgbClr val="FFFF00"/>
                </a:solidFill>
                <a:latin typeface="NikoshBAN" panose="02000000000000000000" pitchFamily="2" charset="0"/>
                <a:cs typeface="NikoshBAN" panose="02000000000000000000" pitchFamily="2" charset="0"/>
              </a:rPr>
              <a:t>ইং</a:t>
            </a:r>
            <a:r>
              <a:rPr lang="en-US" sz="2400" dirty="0" smtClean="0">
                <a:solidFill>
                  <a:srgbClr val="FFFF00"/>
                </a:solidFill>
                <a:latin typeface="NikoshBAN" panose="02000000000000000000" pitchFamily="2" charset="0"/>
                <a:cs typeface="NikoshBAN" panose="02000000000000000000" pitchFamily="2" charset="0"/>
              </a:rPr>
              <a:t> </a:t>
            </a:r>
            <a:endParaRPr lang="en-US" sz="2400" dirty="0">
              <a:solidFill>
                <a:srgbClr val="FFFF00"/>
              </a:solidFill>
              <a:latin typeface="NikoshBAN" panose="02000000000000000000" pitchFamily="2" charset="0"/>
              <a:cs typeface="NikoshBAN" panose="02000000000000000000" pitchFamily="2" charset="0"/>
            </a:endParaRPr>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680360" y="4496335"/>
            <a:ext cx="3177863" cy="2071888"/>
          </a:xfrm>
          <a:prstGeom prst="ellipse">
            <a:avLst/>
          </a:prstGeom>
          <a:ln>
            <a:noFill/>
          </a:ln>
          <a:effectLst>
            <a:softEdge rad="112500"/>
          </a:effectLst>
        </p:spPr>
      </p:pic>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70734" y="4496335"/>
            <a:ext cx="3228311" cy="2071889"/>
          </a:xfrm>
          <a:prstGeom prst="ellipse">
            <a:avLst/>
          </a:prstGeom>
          <a:ln>
            <a:noFill/>
          </a:ln>
          <a:effectLst>
            <a:softEdge rad="112500"/>
          </a:effectLst>
        </p:spPr>
      </p:pic>
      <p:pic>
        <p:nvPicPr>
          <p:cNvPr id="5" name="Picture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60739" y="4496336"/>
            <a:ext cx="3528681" cy="2071889"/>
          </a:xfrm>
          <a:prstGeom prst="ellipse">
            <a:avLst/>
          </a:prstGeom>
          <a:ln>
            <a:noFill/>
          </a:ln>
          <a:effectLst>
            <a:softEdge rad="112500"/>
          </a:effectLst>
        </p:spPr>
      </p:pic>
    </p:spTree>
    <p:extLst>
      <p:ext uri="{BB962C8B-B14F-4D97-AF65-F5344CB8AC3E}">
        <p14:creationId xmlns:p14="http://schemas.microsoft.com/office/powerpoint/2010/main" val="1481907691"/>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8" presetClass="entr" presetSubtype="0" accel="50000" fill="hold" nodeType="clickEffect">
                                  <p:stCondLst>
                                    <p:cond delay="0"/>
                                  </p:stCondLst>
                                  <p:iterate type="lt">
                                    <p:tmPct val="50000"/>
                                  </p:iterate>
                                  <p:childTnLst>
                                    <p:set>
                                      <p:cBhvr>
                                        <p:cTn id="6" dur="1" fill="hold">
                                          <p:stCondLst>
                                            <p:cond delay="0"/>
                                          </p:stCondLst>
                                        </p:cTn>
                                        <p:tgtEl>
                                          <p:spTgt spid="2">
                                            <p:txEl>
                                              <p:pRg st="0" end="0"/>
                                            </p:txEl>
                                          </p:spTgt>
                                        </p:tgtEl>
                                        <p:attrNameLst>
                                          <p:attrName>style.visibility</p:attrName>
                                        </p:attrNameLst>
                                      </p:cBhvr>
                                      <p:to>
                                        <p:strVal val="visible"/>
                                      </p:to>
                                    </p:set>
                                    <p:set>
                                      <p:cBhvr>
                                        <p:cTn id="7" dur="455" fill="hold">
                                          <p:stCondLst>
                                            <p:cond delay="0"/>
                                          </p:stCondLst>
                                        </p:cTn>
                                        <p:tgtEl>
                                          <p:spTgt spid="2">
                                            <p:txEl>
                                              <p:pRg st="0" end="0"/>
                                            </p:txEl>
                                          </p:spTgt>
                                        </p:tgtEl>
                                        <p:attrNameLst>
                                          <p:attrName>style.rotation</p:attrName>
                                        </p:attrNameLst>
                                      </p:cBhvr>
                                      <p:to>
                                        <p:strVal val="-45.0"/>
                                      </p:to>
                                    </p:set>
                                    <p:anim calcmode="lin" valueType="num">
                                      <p:cBhvr>
                                        <p:cTn id="8" dur="455" fill="hold">
                                          <p:stCondLst>
                                            <p:cond delay="455"/>
                                          </p:stCondLst>
                                        </p:cTn>
                                        <p:tgtEl>
                                          <p:spTgt spid="2">
                                            <p:txEl>
                                              <p:pRg st="0" end="0"/>
                                            </p:txEl>
                                          </p:spTgt>
                                        </p:tgtEl>
                                        <p:attrNameLst>
                                          <p:attrName>style.rotation</p:attrName>
                                        </p:attrNameLst>
                                      </p:cBhvr>
                                      <p:tavLst>
                                        <p:tav tm="0">
                                          <p:val>
                                            <p:fltVal val="-45"/>
                                          </p:val>
                                        </p:tav>
                                        <p:tav tm="69900">
                                          <p:val>
                                            <p:fltVal val="45"/>
                                          </p:val>
                                        </p:tav>
                                        <p:tav tm="100000">
                                          <p:val>
                                            <p:fltVal val="0"/>
                                          </p:val>
                                        </p:tav>
                                      </p:tavLst>
                                    </p:anim>
                                    <p:anim calcmode="lin" valueType="num">
                                      <p:cBhvr>
                                        <p:cTn id="9" dur="455" fill="hold">
                                          <p:stCondLst>
                                            <p:cond delay="0"/>
                                          </p:stCondLst>
                                        </p:cTn>
                                        <p:tgtEl>
                                          <p:spTgt spid="2">
                                            <p:txEl>
                                              <p:pRg st="0" end="0"/>
                                            </p:txEl>
                                          </p:spTgt>
                                        </p:tgtEl>
                                        <p:attrNameLst>
                                          <p:attrName>ppt_y</p:attrName>
                                        </p:attrNameLst>
                                      </p:cBhvr>
                                      <p:tavLst>
                                        <p:tav tm="0">
                                          <p:val>
                                            <p:strVal val="#ppt_y-1"/>
                                          </p:val>
                                        </p:tav>
                                        <p:tav tm="100000">
                                          <p:val>
                                            <p:strVal val="#ppt_y-(0.354*#ppt_w-0.172*#ppt_h)"/>
                                          </p:val>
                                        </p:tav>
                                      </p:tavLst>
                                    </p:anim>
                                    <p:anim calcmode="lin" valueType="num">
                                      <p:cBhvr>
                                        <p:cTn id="10" dur="156" decel="50000" autoRev="1" fill="hold">
                                          <p:stCondLst>
                                            <p:cond delay="455"/>
                                          </p:stCondLst>
                                        </p:cTn>
                                        <p:tgtEl>
                                          <p:spTgt spid="2">
                                            <p:txEl>
                                              <p:pRg st="0" end="0"/>
                                            </p:txEl>
                                          </p:spTgt>
                                        </p:tgtEl>
                                        <p:attrNameLst>
                                          <p:attrName>ppt_y</p:attrName>
                                        </p:attrNameLst>
                                      </p:cBhvr>
                                      <p:tavLst>
                                        <p:tav tm="0">
                                          <p:val>
                                            <p:strVal val="#ppt_y-(0.354*#ppt_w-0.172*#ppt_h)"/>
                                          </p:val>
                                        </p:tav>
                                        <p:tav tm="100000">
                                          <p:val>
                                            <p:strVal val="#ppt_y-(0.354*#ppt_w-0.172*#ppt_h)-#ppt_h/2"/>
                                          </p:val>
                                        </p:tav>
                                      </p:tavLst>
                                    </p:anim>
                                    <p:anim calcmode="lin" valueType="num">
                                      <p:cBhvr>
                                        <p:cTn id="11" dur="136" fill="hold">
                                          <p:stCondLst>
                                            <p:cond delay="864"/>
                                          </p:stCondLst>
                                        </p:cTn>
                                        <p:tgtEl>
                                          <p:spTgt spid="2">
                                            <p:txEl>
                                              <p:pRg st="0" end="0"/>
                                            </p:txEl>
                                          </p:spTgt>
                                        </p:tgtEl>
                                        <p:attrNameLst>
                                          <p:attrName>ppt_y</p:attrName>
                                        </p:attrNameLst>
                                      </p:cBhvr>
                                      <p:tavLst>
                                        <p:tav tm="0">
                                          <p:val>
                                            <p:strVal val="#ppt_y-(0.354*#ppt_w-0.172*#ppt_h)"/>
                                          </p:val>
                                        </p:tav>
                                        <p:tav tm="100000">
                                          <p:val>
                                            <p:strVal val="#ppt_y"/>
                                          </p:val>
                                        </p:tav>
                                      </p:tavLst>
                                    </p:anim>
                                  </p:childTnLst>
                                </p:cTn>
                              </p:par>
                              <p:par>
                                <p:cTn id="12" presetID="38" presetClass="entr" presetSubtype="0" accel="50000" fill="hold" nodeType="withEffect">
                                  <p:stCondLst>
                                    <p:cond delay="0"/>
                                  </p:stCondLst>
                                  <p:iterate type="lt">
                                    <p:tmPct val="50000"/>
                                  </p:iterate>
                                  <p:childTnLst>
                                    <p:set>
                                      <p:cBhvr>
                                        <p:cTn id="13" dur="1" fill="hold">
                                          <p:stCondLst>
                                            <p:cond delay="0"/>
                                          </p:stCondLst>
                                        </p:cTn>
                                        <p:tgtEl>
                                          <p:spTgt spid="2">
                                            <p:txEl>
                                              <p:pRg st="1" end="1"/>
                                            </p:txEl>
                                          </p:spTgt>
                                        </p:tgtEl>
                                        <p:attrNameLst>
                                          <p:attrName>style.visibility</p:attrName>
                                        </p:attrNameLst>
                                      </p:cBhvr>
                                      <p:to>
                                        <p:strVal val="visible"/>
                                      </p:to>
                                    </p:set>
                                    <p:set>
                                      <p:cBhvr>
                                        <p:cTn id="14" dur="455" fill="hold">
                                          <p:stCondLst>
                                            <p:cond delay="0"/>
                                          </p:stCondLst>
                                        </p:cTn>
                                        <p:tgtEl>
                                          <p:spTgt spid="2">
                                            <p:txEl>
                                              <p:pRg st="1" end="1"/>
                                            </p:txEl>
                                          </p:spTgt>
                                        </p:tgtEl>
                                        <p:attrNameLst>
                                          <p:attrName>style.rotation</p:attrName>
                                        </p:attrNameLst>
                                      </p:cBhvr>
                                      <p:to>
                                        <p:strVal val="-45.0"/>
                                      </p:to>
                                    </p:set>
                                    <p:anim calcmode="lin" valueType="num">
                                      <p:cBhvr>
                                        <p:cTn id="15" dur="455" fill="hold">
                                          <p:stCondLst>
                                            <p:cond delay="455"/>
                                          </p:stCondLst>
                                        </p:cTn>
                                        <p:tgtEl>
                                          <p:spTgt spid="2">
                                            <p:txEl>
                                              <p:pRg st="1" end="1"/>
                                            </p:txEl>
                                          </p:spTgt>
                                        </p:tgtEl>
                                        <p:attrNameLst>
                                          <p:attrName>style.rotation</p:attrName>
                                        </p:attrNameLst>
                                      </p:cBhvr>
                                      <p:tavLst>
                                        <p:tav tm="0">
                                          <p:val>
                                            <p:fltVal val="-45"/>
                                          </p:val>
                                        </p:tav>
                                        <p:tav tm="69900">
                                          <p:val>
                                            <p:fltVal val="45"/>
                                          </p:val>
                                        </p:tav>
                                        <p:tav tm="100000">
                                          <p:val>
                                            <p:fltVal val="0"/>
                                          </p:val>
                                        </p:tav>
                                      </p:tavLst>
                                    </p:anim>
                                    <p:anim calcmode="lin" valueType="num">
                                      <p:cBhvr>
                                        <p:cTn id="16" dur="455" fill="hold">
                                          <p:stCondLst>
                                            <p:cond delay="0"/>
                                          </p:stCondLst>
                                        </p:cTn>
                                        <p:tgtEl>
                                          <p:spTgt spid="2">
                                            <p:txEl>
                                              <p:pRg st="1" end="1"/>
                                            </p:txEl>
                                          </p:spTgt>
                                        </p:tgtEl>
                                        <p:attrNameLst>
                                          <p:attrName>ppt_y</p:attrName>
                                        </p:attrNameLst>
                                      </p:cBhvr>
                                      <p:tavLst>
                                        <p:tav tm="0">
                                          <p:val>
                                            <p:strVal val="#ppt_y-1"/>
                                          </p:val>
                                        </p:tav>
                                        <p:tav tm="100000">
                                          <p:val>
                                            <p:strVal val="#ppt_y-(0.354*#ppt_w-0.172*#ppt_h)"/>
                                          </p:val>
                                        </p:tav>
                                      </p:tavLst>
                                    </p:anim>
                                    <p:anim calcmode="lin" valueType="num">
                                      <p:cBhvr>
                                        <p:cTn id="17" dur="156" decel="50000" autoRev="1" fill="hold">
                                          <p:stCondLst>
                                            <p:cond delay="455"/>
                                          </p:stCondLst>
                                        </p:cTn>
                                        <p:tgtEl>
                                          <p:spTgt spid="2">
                                            <p:txEl>
                                              <p:pRg st="1" end="1"/>
                                            </p:txEl>
                                          </p:spTgt>
                                        </p:tgtEl>
                                        <p:attrNameLst>
                                          <p:attrName>ppt_y</p:attrName>
                                        </p:attrNameLst>
                                      </p:cBhvr>
                                      <p:tavLst>
                                        <p:tav tm="0">
                                          <p:val>
                                            <p:strVal val="#ppt_y-(0.354*#ppt_w-0.172*#ppt_h)"/>
                                          </p:val>
                                        </p:tav>
                                        <p:tav tm="100000">
                                          <p:val>
                                            <p:strVal val="#ppt_y-(0.354*#ppt_w-0.172*#ppt_h)-#ppt_h/2"/>
                                          </p:val>
                                        </p:tav>
                                      </p:tavLst>
                                    </p:anim>
                                    <p:anim calcmode="lin" valueType="num">
                                      <p:cBhvr>
                                        <p:cTn id="18" dur="136" fill="hold">
                                          <p:stCondLst>
                                            <p:cond delay="864"/>
                                          </p:stCondLst>
                                        </p:cTn>
                                        <p:tgtEl>
                                          <p:spTgt spid="2">
                                            <p:txEl>
                                              <p:pRg st="1" end="1"/>
                                            </p:txEl>
                                          </p:spTgt>
                                        </p:tgtEl>
                                        <p:attrNameLst>
                                          <p:attrName>ppt_y</p:attrName>
                                        </p:attrNameLst>
                                      </p:cBhvr>
                                      <p:tavLst>
                                        <p:tav tm="0">
                                          <p:val>
                                            <p:strVal val="#ppt_y-(0.354*#ppt_w-0.172*#ppt_h)"/>
                                          </p:val>
                                        </p:tav>
                                        <p:tav tm="100000">
                                          <p:val>
                                            <p:strVal val="#ppt_y"/>
                                          </p:val>
                                        </p:tav>
                                      </p:tavLst>
                                    </p:anim>
                                  </p:childTnLst>
                                </p:cTn>
                              </p:par>
                              <p:par>
                                <p:cTn id="19" presetID="38" presetClass="entr" presetSubtype="0" accel="50000" fill="hold" nodeType="withEffect">
                                  <p:stCondLst>
                                    <p:cond delay="0"/>
                                  </p:stCondLst>
                                  <p:iterate type="lt">
                                    <p:tmPct val="50000"/>
                                  </p:iterate>
                                  <p:childTnLst>
                                    <p:set>
                                      <p:cBhvr>
                                        <p:cTn id="20" dur="1" fill="hold">
                                          <p:stCondLst>
                                            <p:cond delay="0"/>
                                          </p:stCondLst>
                                        </p:cTn>
                                        <p:tgtEl>
                                          <p:spTgt spid="2">
                                            <p:txEl>
                                              <p:pRg st="2" end="2"/>
                                            </p:txEl>
                                          </p:spTgt>
                                        </p:tgtEl>
                                        <p:attrNameLst>
                                          <p:attrName>style.visibility</p:attrName>
                                        </p:attrNameLst>
                                      </p:cBhvr>
                                      <p:to>
                                        <p:strVal val="visible"/>
                                      </p:to>
                                    </p:set>
                                    <p:set>
                                      <p:cBhvr>
                                        <p:cTn id="21" dur="455" fill="hold">
                                          <p:stCondLst>
                                            <p:cond delay="0"/>
                                          </p:stCondLst>
                                        </p:cTn>
                                        <p:tgtEl>
                                          <p:spTgt spid="2">
                                            <p:txEl>
                                              <p:pRg st="2" end="2"/>
                                            </p:txEl>
                                          </p:spTgt>
                                        </p:tgtEl>
                                        <p:attrNameLst>
                                          <p:attrName>style.rotation</p:attrName>
                                        </p:attrNameLst>
                                      </p:cBhvr>
                                      <p:to>
                                        <p:strVal val="-45.0"/>
                                      </p:to>
                                    </p:set>
                                    <p:anim calcmode="lin" valueType="num">
                                      <p:cBhvr>
                                        <p:cTn id="22" dur="455" fill="hold">
                                          <p:stCondLst>
                                            <p:cond delay="455"/>
                                          </p:stCondLst>
                                        </p:cTn>
                                        <p:tgtEl>
                                          <p:spTgt spid="2">
                                            <p:txEl>
                                              <p:pRg st="2" end="2"/>
                                            </p:txEl>
                                          </p:spTgt>
                                        </p:tgtEl>
                                        <p:attrNameLst>
                                          <p:attrName>style.rotation</p:attrName>
                                        </p:attrNameLst>
                                      </p:cBhvr>
                                      <p:tavLst>
                                        <p:tav tm="0">
                                          <p:val>
                                            <p:fltVal val="-45"/>
                                          </p:val>
                                        </p:tav>
                                        <p:tav tm="69900">
                                          <p:val>
                                            <p:fltVal val="45"/>
                                          </p:val>
                                        </p:tav>
                                        <p:tav tm="100000">
                                          <p:val>
                                            <p:fltVal val="0"/>
                                          </p:val>
                                        </p:tav>
                                      </p:tavLst>
                                    </p:anim>
                                    <p:anim calcmode="lin" valueType="num">
                                      <p:cBhvr>
                                        <p:cTn id="23" dur="455" fill="hold">
                                          <p:stCondLst>
                                            <p:cond delay="0"/>
                                          </p:stCondLst>
                                        </p:cTn>
                                        <p:tgtEl>
                                          <p:spTgt spid="2">
                                            <p:txEl>
                                              <p:pRg st="2" end="2"/>
                                            </p:txEl>
                                          </p:spTgt>
                                        </p:tgtEl>
                                        <p:attrNameLst>
                                          <p:attrName>ppt_y</p:attrName>
                                        </p:attrNameLst>
                                      </p:cBhvr>
                                      <p:tavLst>
                                        <p:tav tm="0">
                                          <p:val>
                                            <p:strVal val="#ppt_y-1"/>
                                          </p:val>
                                        </p:tav>
                                        <p:tav tm="100000">
                                          <p:val>
                                            <p:strVal val="#ppt_y-(0.354*#ppt_w-0.172*#ppt_h)"/>
                                          </p:val>
                                        </p:tav>
                                      </p:tavLst>
                                    </p:anim>
                                    <p:anim calcmode="lin" valueType="num">
                                      <p:cBhvr>
                                        <p:cTn id="24" dur="156" decel="50000" autoRev="1" fill="hold">
                                          <p:stCondLst>
                                            <p:cond delay="455"/>
                                          </p:stCondLst>
                                        </p:cTn>
                                        <p:tgtEl>
                                          <p:spTgt spid="2">
                                            <p:txEl>
                                              <p:pRg st="2" end="2"/>
                                            </p:txEl>
                                          </p:spTgt>
                                        </p:tgtEl>
                                        <p:attrNameLst>
                                          <p:attrName>ppt_y</p:attrName>
                                        </p:attrNameLst>
                                      </p:cBhvr>
                                      <p:tavLst>
                                        <p:tav tm="0">
                                          <p:val>
                                            <p:strVal val="#ppt_y-(0.354*#ppt_w-0.172*#ppt_h)"/>
                                          </p:val>
                                        </p:tav>
                                        <p:tav tm="100000">
                                          <p:val>
                                            <p:strVal val="#ppt_y-(0.354*#ppt_w-0.172*#ppt_h)-#ppt_h/2"/>
                                          </p:val>
                                        </p:tav>
                                      </p:tavLst>
                                    </p:anim>
                                    <p:anim calcmode="lin" valueType="num">
                                      <p:cBhvr>
                                        <p:cTn id="25" dur="136" fill="hold">
                                          <p:stCondLst>
                                            <p:cond delay="864"/>
                                          </p:stCondLst>
                                        </p:cTn>
                                        <p:tgtEl>
                                          <p:spTgt spid="2">
                                            <p:txEl>
                                              <p:pRg st="2" end="2"/>
                                            </p:txEl>
                                          </p:spTgt>
                                        </p:tgtEl>
                                        <p:attrNameLst>
                                          <p:attrName>ppt_y</p:attrName>
                                        </p:attrNameLst>
                                      </p:cBhvr>
                                      <p:tavLst>
                                        <p:tav tm="0">
                                          <p:val>
                                            <p:strVal val="#ppt_y-(0.354*#ppt_w-0.172*#ppt_h)"/>
                                          </p:val>
                                        </p:tav>
                                        <p:tav tm="100000">
                                          <p:val>
                                            <p:strVal val="#ppt_y"/>
                                          </p:val>
                                        </p:tav>
                                      </p:tavLst>
                                    </p:anim>
                                  </p:childTnLst>
                                </p:cTn>
                              </p:par>
                              <p:par>
                                <p:cTn id="26" presetID="38" presetClass="entr" presetSubtype="0" accel="50000" fill="hold" nodeType="withEffect">
                                  <p:stCondLst>
                                    <p:cond delay="0"/>
                                  </p:stCondLst>
                                  <p:iterate type="lt">
                                    <p:tmPct val="50000"/>
                                  </p:iterate>
                                  <p:childTnLst>
                                    <p:set>
                                      <p:cBhvr>
                                        <p:cTn id="27" dur="1" fill="hold">
                                          <p:stCondLst>
                                            <p:cond delay="0"/>
                                          </p:stCondLst>
                                        </p:cTn>
                                        <p:tgtEl>
                                          <p:spTgt spid="2">
                                            <p:txEl>
                                              <p:pRg st="3" end="3"/>
                                            </p:txEl>
                                          </p:spTgt>
                                        </p:tgtEl>
                                        <p:attrNameLst>
                                          <p:attrName>style.visibility</p:attrName>
                                        </p:attrNameLst>
                                      </p:cBhvr>
                                      <p:to>
                                        <p:strVal val="visible"/>
                                      </p:to>
                                    </p:set>
                                    <p:set>
                                      <p:cBhvr>
                                        <p:cTn id="28" dur="455" fill="hold">
                                          <p:stCondLst>
                                            <p:cond delay="0"/>
                                          </p:stCondLst>
                                        </p:cTn>
                                        <p:tgtEl>
                                          <p:spTgt spid="2">
                                            <p:txEl>
                                              <p:pRg st="3" end="3"/>
                                            </p:txEl>
                                          </p:spTgt>
                                        </p:tgtEl>
                                        <p:attrNameLst>
                                          <p:attrName>style.rotation</p:attrName>
                                        </p:attrNameLst>
                                      </p:cBhvr>
                                      <p:to>
                                        <p:strVal val="-45.0"/>
                                      </p:to>
                                    </p:set>
                                    <p:anim calcmode="lin" valueType="num">
                                      <p:cBhvr>
                                        <p:cTn id="29" dur="455" fill="hold">
                                          <p:stCondLst>
                                            <p:cond delay="455"/>
                                          </p:stCondLst>
                                        </p:cTn>
                                        <p:tgtEl>
                                          <p:spTgt spid="2">
                                            <p:txEl>
                                              <p:pRg st="3" end="3"/>
                                            </p:txEl>
                                          </p:spTgt>
                                        </p:tgtEl>
                                        <p:attrNameLst>
                                          <p:attrName>style.rotation</p:attrName>
                                        </p:attrNameLst>
                                      </p:cBhvr>
                                      <p:tavLst>
                                        <p:tav tm="0">
                                          <p:val>
                                            <p:fltVal val="-45"/>
                                          </p:val>
                                        </p:tav>
                                        <p:tav tm="69900">
                                          <p:val>
                                            <p:fltVal val="45"/>
                                          </p:val>
                                        </p:tav>
                                        <p:tav tm="100000">
                                          <p:val>
                                            <p:fltVal val="0"/>
                                          </p:val>
                                        </p:tav>
                                      </p:tavLst>
                                    </p:anim>
                                    <p:anim calcmode="lin" valueType="num">
                                      <p:cBhvr>
                                        <p:cTn id="30" dur="455" fill="hold">
                                          <p:stCondLst>
                                            <p:cond delay="0"/>
                                          </p:stCondLst>
                                        </p:cTn>
                                        <p:tgtEl>
                                          <p:spTgt spid="2">
                                            <p:txEl>
                                              <p:pRg st="3" end="3"/>
                                            </p:txEl>
                                          </p:spTgt>
                                        </p:tgtEl>
                                        <p:attrNameLst>
                                          <p:attrName>ppt_y</p:attrName>
                                        </p:attrNameLst>
                                      </p:cBhvr>
                                      <p:tavLst>
                                        <p:tav tm="0">
                                          <p:val>
                                            <p:strVal val="#ppt_y-1"/>
                                          </p:val>
                                        </p:tav>
                                        <p:tav tm="100000">
                                          <p:val>
                                            <p:strVal val="#ppt_y-(0.354*#ppt_w-0.172*#ppt_h)"/>
                                          </p:val>
                                        </p:tav>
                                      </p:tavLst>
                                    </p:anim>
                                    <p:anim calcmode="lin" valueType="num">
                                      <p:cBhvr>
                                        <p:cTn id="31" dur="156" decel="50000" autoRev="1" fill="hold">
                                          <p:stCondLst>
                                            <p:cond delay="455"/>
                                          </p:stCondLst>
                                        </p:cTn>
                                        <p:tgtEl>
                                          <p:spTgt spid="2">
                                            <p:txEl>
                                              <p:pRg st="3" end="3"/>
                                            </p:txEl>
                                          </p:spTgt>
                                        </p:tgtEl>
                                        <p:attrNameLst>
                                          <p:attrName>ppt_y</p:attrName>
                                        </p:attrNameLst>
                                      </p:cBhvr>
                                      <p:tavLst>
                                        <p:tav tm="0">
                                          <p:val>
                                            <p:strVal val="#ppt_y-(0.354*#ppt_w-0.172*#ppt_h)"/>
                                          </p:val>
                                        </p:tav>
                                        <p:tav tm="100000">
                                          <p:val>
                                            <p:strVal val="#ppt_y-(0.354*#ppt_w-0.172*#ppt_h)-#ppt_h/2"/>
                                          </p:val>
                                        </p:tav>
                                      </p:tavLst>
                                    </p:anim>
                                    <p:anim calcmode="lin" valueType="num">
                                      <p:cBhvr>
                                        <p:cTn id="32" dur="136" fill="hold">
                                          <p:stCondLst>
                                            <p:cond delay="864"/>
                                          </p:stCondLst>
                                        </p:cTn>
                                        <p:tgtEl>
                                          <p:spTgt spid="2">
                                            <p:txEl>
                                              <p:pRg st="3" end="3"/>
                                            </p:txEl>
                                          </p:spTgt>
                                        </p:tgtEl>
                                        <p:attrNameLst>
                                          <p:attrName>ppt_y</p:attrName>
                                        </p:attrNameLst>
                                      </p:cBhvr>
                                      <p:tavLst>
                                        <p:tav tm="0">
                                          <p:val>
                                            <p:strVal val="#ppt_y-(0.354*#ppt_w-0.172*#ppt_h)"/>
                                          </p:val>
                                        </p:tav>
                                        <p:tav tm="100000">
                                          <p:val>
                                            <p:strVal val="#ppt_y"/>
                                          </p:val>
                                        </p:tav>
                                      </p:tavLst>
                                    </p:anim>
                                  </p:childTnLst>
                                </p:cTn>
                              </p:par>
                              <p:par>
                                <p:cTn id="33" presetID="38" presetClass="entr" presetSubtype="0" accel="50000" fill="hold" nodeType="withEffect">
                                  <p:stCondLst>
                                    <p:cond delay="0"/>
                                  </p:stCondLst>
                                  <p:iterate type="lt">
                                    <p:tmPct val="50000"/>
                                  </p:iterate>
                                  <p:childTnLst>
                                    <p:set>
                                      <p:cBhvr>
                                        <p:cTn id="34" dur="1" fill="hold">
                                          <p:stCondLst>
                                            <p:cond delay="0"/>
                                          </p:stCondLst>
                                        </p:cTn>
                                        <p:tgtEl>
                                          <p:spTgt spid="2">
                                            <p:txEl>
                                              <p:pRg st="4" end="4"/>
                                            </p:txEl>
                                          </p:spTgt>
                                        </p:tgtEl>
                                        <p:attrNameLst>
                                          <p:attrName>style.visibility</p:attrName>
                                        </p:attrNameLst>
                                      </p:cBhvr>
                                      <p:to>
                                        <p:strVal val="visible"/>
                                      </p:to>
                                    </p:set>
                                    <p:set>
                                      <p:cBhvr>
                                        <p:cTn id="35" dur="455" fill="hold">
                                          <p:stCondLst>
                                            <p:cond delay="0"/>
                                          </p:stCondLst>
                                        </p:cTn>
                                        <p:tgtEl>
                                          <p:spTgt spid="2">
                                            <p:txEl>
                                              <p:pRg st="4" end="4"/>
                                            </p:txEl>
                                          </p:spTgt>
                                        </p:tgtEl>
                                        <p:attrNameLst>
                                          <p:attrName>style.rotation</p:attrName>
                                        </p:attrNameLst>
                                      </p:cBhvr>
                                      <p:to>
                                        <p:strVal val="-45.0"/>
                                      </p:to>
                                    </p:set>
                                    <p:anim calcmode="lin" valueType="num">
                                      <p:cBhvr>
                                        <p:cTn id="36" dur="455" fill="hold">
                                          <p:stCondLst>
                                            <p:cond delay="455"/>
                                          </p:stCondLst>
                                        </p:cTn>
                                        <p:tgtEl>
                                          <p:spTgt spid="2">
                                            <p:txEl>
                                              <p:pRg st="4" end="4"/>
                                            </p:txEl>
                                          </p:spTgt>
                                        </p:tgtEl>
                                        <p:attrNameLst>
                                          <p:attrName>style.rotation</p:attrName>
                                        </p:attrNameLst>
                                      </p:cBhvr>
                                      <p:tavLst>
                                        <p:tav tm="0">
                                          <p:val>
                                            <p:fltVal val="-45"/>
                                          </p:val>
                                        </p:tav>
                                        <p:tav tm="69900">
                                          <p:val>
                                            <p:fltVal val="45"/>
                                          </p:val>
                                        </p:tav>
                                        <p:tav tm="100000">
                                          <p:val>
                                            <p:fltVal val="0"/>
                                          </p:val>
                                        </p:tav>
                                      </p:tavLst>
                                    </p:anim>
                                    <p:anim calcmode="lin" valueType="num">
                                      <p:cBhvr>
                                        <p:cTn id="37" dur="455" fill="hold">
                                          <p:stCondLst>
                                            <p:cond delay="0"/>
                                          </p:stCondLst>
                                        </p:cTn>
                                        <p:tgtEl>
                                          <p:spTgt spid="2">
                                            <p:txEl>
                                              <p:pRg st="4" end="4"/>
                                            </p:txEl>
                                          </p:spTgt>
                                        </p:tgtEl>
                                        <p:attrNameLst>
                                          <p:attrName>ppt_y</p:attrName>
                                        </p:attrNameLst>
                                      </p:cBhvr>
                                      <p:tavLst>
                                        <p:tav tm="0">
                                          <p:val>
                                            <p:strVal val="#ppt_y-1"/>
                                          </p:val>
                                        </p:tav>
                                        <p:tav tm="100000">
                                          <p:val>
                                            <p:strVal val="#ppt_y-(0.354*#ppt_w-0.172*#ppt_h)"/>
                                          </p:val>
                                        </p:tav>
                                      </p:tavLst>
                                    </p:anim>
                                    <p:anim calcmode="lin" valueType="num">
                                      <p:cBhvr>
                                        <p:cTn id="38" dur="156" decel="50000" autoRev="1" fill="hold">
                                          <p:stCondLst>
                                            <p:cond delay="455"/>
                                          </p:stCondLst>
                                        </p:cTn>
                                        <p:tgtEl>
                                          <p:spTgt spid="2">
                                            <p:txEl>
                                              <p:pRg st="4" end="4"/>
                                            </p:txEl>
                                          </p:spTgt>
                                        </p:tgtEl>
                                        <p:attrNameLst>
                                          <p:attrName>ppt_y</p:attrName>
                                        </p:attrNameLst>
                                      </p:cBhvr>
                                      <p:tavLst>
                                        <p:tav tm="0">
                                          <p:val>
                                            <p:strVal val="#ppt_y-(0.354*#ppt_w-0.172*#ppt_h)"/>
                                          </p:val>
                                        </p:tav>
                                        <p:tav tm="100000">
                                          <p:val>
                                            <p:strVal val="#ppt_y-(0.354*#ppt_w-0.172*#ppt_h)-#ppt_h/2"/>
                                          </p:val>
                                        </p:tav>
                                      </p:tavLst>
                                    </p:anim>
                                    <p:anim calcmode="lin" valueType="num">
                                      <p:cBhvr>
                                        <p:cTn id="39" dur="136" fill="hold">
                                          <p:stCondLst>
                                            <p:cond delay="864"/>
                                          </p:stCondLst>
                                        </p:cTn>
                                        <p:tgtEl>
                                          <p:spTgt spid="2">
                                            <p:txEl>
                                              <p:pRg st="4" end="4"/>
                                            </p:txEl>
                                          </p:spTgt>
                                        </p:tgtEl>
                                        <p:attrNameLst>
                                          <p:attrName>ppt_y</p:attrName>
                                        </p:attrNameLst>
                                      </p:cBhvr>
                                      <p:tavLst>
                                        <p:tav tm="0">
                                          <p:val>
                                            <p:strVal val="#ppt_y-(0.354*#ppt_w-0.172*#ppt_h)"/>
                                          </p:val>
                                        </p:tav>
                                        <p:tav tm="100000">
                                          <p:val>
                                            <p:strVal val="#ppt_y"/>
                                          </p:val>
                                        </p:tav>
                                      </p:tavLst>
                                    </p:anim>
                                  </p:childTnLst>
                                </p:cTn>
                              </p:par>
                              <p:par>
                                <p:cTn id="40" presetID="38" presetClass="entr" presetSubtype="0" accel="50000" fill="hold" nodeType="withEffect">
                                  <p:stCondLst>
                                    <p:cond delay="0"/>
                                  </p:stCondLst>
                                  <p:iterate type="lt">
                                    <p:tmPct val="50000"/>
                                  </p:iterate>
                                  <p:childTnLst>
                                    <p:set>
                                      <p:cBhvr>
                                        <p:cTn id="41" dur="1" fill="hold">
                                          <p:stCondLst>
                                            <p:cond delay="0"/>
                                          </p:stCondLst>
                                        </p:cTn>
                                        <p:tgtEl>
                                          <p:spTgt spid="2">
                                            <p:txEl>
                                              <p:pRg st="5" end="5"/>
                                            </p:txEl>
                                          </p:spTgt>
                                        </p:tgtEl>
                                        <p:attrNameLst>
                                          <p:attrName>style.visibility</p:attrName>
                                        </p:attrNameLst>
                                      </p:cBhvr>
                                      <p:to>
                                        <p:strVal val="visible"/>
                                      </p:to>
                                    </p:set>
                                    <p:set>
                                      <p:cBhvr>
                                        <p:cTn id="42" dur="455" fill="hold">
                                          <p:stCondLst>
                                            <p:cond delay="0"/>
                                          </p:stCondLst>
                                        </p:cTn>
                                        <p:tgtEl>
                                          <p:spTgt spid="2">
                                            <p:txEl>
                                              <p:pRg st="5" end="5"/>
                                            </p:txEl>
                                          </p:spTgt>
                                        </p:tgtEl>
                                        <p:attrNameLst>
                                          <p:attrName>style.rotation</p:attrName>
                                        </p:attrNameLst>
                                      </p:cBhvr>
                                      <p:to>
                                        <p:strVal val="-45.0"/>
                                      </p:to>
                                    </p:set>
                                    <p:anim calcmode="lin" valueType="num">
                                      <p:cBhvr>
                                        <p:cTn id="43" dur="455" fill="hold">
                                          <p:stCondLst>
                                            <p:cond delay="455"/>
                                          </p:stCondLst>
                                        </p:cTn>
                                        <p:tgtEl>
                                          <p:spTgt spid="2">
                                            <p:txEl>
                                              <p:pRg st="5" end="5"/>
                                            </p:txEl>
                                          </p:spTgt>
                                        </p:tgtEl>
                                        <p:attrNameLst>
                                          <p:attrName>style.rotation</p:attrName>
                                        </p:attrNameLst>
                                      </p:cBhvr>
                                      <p:tavLst>
                                        <p:tav tm="0">
                                          <p:val>
                                            <p:fltVal val="-45"/>
                                          </p:val>
                                        </p:tav>
                                        <p:tav tm="69900">
                                          <p:val>
                                            <p:fltVal val="45"/>
                                          </p:val>
                                        </p:tav>
                                        <p:tav tm="100000">
                                          <p:val>
                                            <p:fltVal val="0"/>
                                          </p:val>
                                        </p:tav>
                                      </p:tavLst>
                                    </p:anim>
                                    <p:anim calcmode="lin" valueType="num">
                                      <p:cBhvr>
                                        <p:cTn id="44" dur="455" fill="hold">
                                          <p:stCondLst>
                                            <p:cond delay="0"/>
                                          </p:stCondLst>
                                        </p:cTn>
                                        <p:tgtEl>
                                          <p:spTgt spid="2">
                                            <p:txEl>
                                              <p:pRg st="5" end="5"/>
                                            </p:txEl>
                                          </p:spTgt>
                                        </p:tgtEl>
                                        <p:attrNameLst>
                                          <p:attrName>ppt_y</p:attrName>
                                        </p:attrNameLst>
                                      </p:cBhvr>
                                      <p:tavLst>
                                        <p:tav tm="0">
                                          <p:val>
                                            <p:strVal val="#ppt_y-1"/>
                                          </p:val>
                                        </p:tav>
                                        <p:tav tm="100000">
                                          <p:val>
                                            <p:strVal val="#ppt_y-(0.354*#ppt_w-0.172*#ppt_h)"/>
                                          </p:val>
                                        </p:tav>
                                      </p:tavLst>
                                    </p:anim>
                                    <p:anim calcmode="lin" valueType="num">
                                      <p:cBhvr>
                                        <p:cTn id="45" dur="156" decel="50000" autoRev="1" fill="hold">
                                          <p:stCondLst>
                                            <p:cond delay="455"/>
                                          </p:stCondLst>
                                        </p:cTn>
                                        <p:tgtEl>
                                          <p:spTgt spid="2">
                                            <p:txEl>
                                              <p:pRg st="5" end="5"/>
                                            </p:txEl>
                                          </p:spTgt>
                                        </p:tgtEl>
                                        <p:attrNameLst>
                                          <p:attrName>ppt_y</p:attrName>
                                        </p:attrNameLst>
                                      </p:cBhvr>
                                      <p:tavLst>
                                        <p:tav tm="0">
                                          <p:val>
                                            <p:strVal val="#ppt_y-(0.354*#ppt_w-0.172*#ppt_h)"/>
                                          </p:val>
                                        </p:tav>
                                        <p:tav tm="100000">
                                          <p:val>
                                            <p:strVal val="#ppt_y-(0.354*#ppt_w-0.172*#ppt_h)-#ppt_h/2"/>
                                          </p:val>
                                        </p:tav>
                                      </p:tavLst>
                                    </p:anim>
                                    <p:anim calcmode="lin" valueType="num">
                                      <p:cBhvr>
                                        <p:cTn id="46" dur="136" fill="hold">
                                          <p:stCondLst>
                                            <p:cond delay="864"/>
                                          </p:stCondLst>
                                        </p:cTn>
                                        <p:tgtEl>
                                          <p:spTgt spid="2">
                                            <p:txEl>
                                              <p:pRg st="5" end="5"/>
                                            </p:txEl>
                                          </p:spTgt>
                                        </p:tgtEl>
                                        <p:attrNameLst>
                                          <p:attrName>ppt_y</p:attrName>
                                        </p:attrNameLst>
                                      </p:cBhvr>
                                      <p:tavLst>
                                        <p:tav tm="0">
                                          <p:val>
                                            <p:strVal val="#ppt_y-(0.354*#ppt_w-0.172*#ppt_h)"/>
                                          </p:val>
                                        </p:tav>
                                        <p:tav tm="100000">
                                          <p:val>
                                            <p:strVal val="#ppt_y"/>
                                          </p:val>
                                        </p:tav>
                                      </p:tavLst>
                                    </p:anim>
                                  </p:childTnLst>
                                </p:cTn>
                              </p:par>
                            </p:childTnLst>
                          </p:cTn>
                        </p:par>
                      </p:childTnLst>
                    </p:cTn>
                  </p:par>
                  <p:par>
                    <p:cTn id="47" fill="hold">
                      <p:stCondLst>
                        <p:cond delay="indefinite"/>
                      </p:stCondLst>
                      <p:childTnLst>
                        <p:par>
                          <p:cTn id="48" fill="hold">
                            <p:stCondLst>
                              <p:cond delay="0"/>
                            </p:stCondLst>
                            <p:childTnLst>
                              <p:par>
                                <p:cTn id="49" presetID="4" presetClass="entr" presetSubtype="32" fill="hold" nodeType="clickEffect">
                                  <p:stCondLst>
                                    <p:cond delay="0"/>
                                  </p:stCondLst>
                                  <p:childTnLst>
                                    <p:set>
                                      <p:cBhvr>
                                        <p:cTn id="50" dur="1" fill="hold">
                                          <p:stCondLst>
                                            <p:cond delay="0"/>
                                          </p:stCondLst>
                                        </p:cTn>
                                        <p:tgtEl>
                                          <p:spTgt spid="5"/>
                                        </p:tgtEl>
                                        <p:attrNameLst>
                                          <p:attrName>style.visibility</p:attrName>
                                        </p:attrNameLst>
                                      </p:cBhvr>
                                      <p:to>
                                        <p:strVal val="visible"/>
                                      </p:to>
                                    </p:set>
                                    <p:animEffect transition="in" filter="box(out)">
                                      <p:cBhvr>
                                        <p:cTn id="51" dur="2000"/>
                                        <p:tgtEl>
                                          <p:spTgt spid="5"/>
                                        </p:tgtEl>
                                      </p:cBhvr>
                                    </p:animEffect>
                                  </p:childTnLst>
                                </p:cTn>
                              </p:par>
                            </p:childTnLst>
                          </p:cTn>
                        </p:par>
                      </p:childTnLst>
                    </p:cTn>
                  </p:par>
                  <p:par>
                    <p:cTn id="52" fill="hold">
                      <p:stCondLst>
                        <p:cond delay="indefinite"/>
                      </p:stCondLst>
                      <p:childTnLst>
                        <p:par>
                          <p:cTn id="53" fill="hold">
                            <p:stCondLst>
                              <p:cond delay="0"/>
                            </p:stCondLst>
                            <p:childTnLst>
                              <p:par>
                                <p:cTn id="54" presetID="4" presetClass="entr" presetSubtype="32" fill="hold" nodeType="clickEffect">
                                  <p:stCondLst>
                                    <p:cond delay="0"/>
                                  </p:stCondLst>
                                  <p:childTnLst>
                                    <p:set>
                                      <p:cBhvr>
                                        <p:cTn id="55" dur="1" fill="hold">
                                          <p:stCondLst>
                                            <p:cond delay="0"/>
                                          </p:stCondLst>
                                        </p:cTn>
                                        <p:tgtEl>
                                          <p:spTgt spid="4"/>
                                        </p:tgtEl>
                                        <p:attrNameLst>
                                          <p:attrName>style.visibility</p:attrName>
                                        </p:attrNameLst>
                                      </p:cBhvr>
                                      <p:to>
                                        <p:strVal val="visible"/>
                                      </p:to>
                                    </p:set>
                                    <p:animEffect transition="in" filter="box(out)">
                                      <p:cBhvr>
                                        <p:cTn id="56" dur="2000"/>
                                        <p:tgtEl>
                                          <p:spTgt spid="4"/>
                                        </p:tgtEl>
                                      </p:cBhvr>
                                    </p:animEffect>
                                  </p:childTnLst>
                                </p:cTn>
                              </p:par>
                            </p:childTnLst>
                          </p:cTn>
                        </p:par>
                      </p:childTnLst>
                    </p:cTn>
                  </p:par>
                  <p:par>
                    <p:cTn id="57" fill="hold">
                      <p:stCondLst>
                        <p:cond delay="indefinite"/>
                      </p:stCondLst>
                      <p:childTnLst>
                        <p:par>
                          <p:cTn id="58" fill="hold">
                            <p:stCondLst>
                              <p:cond delay="0"/>
                            </p:stCondLst>
                            <p:childTnLst>
                              <p:par>
                                <p:cTn id="59" presetID="4" presetClass="entr" presetSubtype="32" fill="hold" nodeType="clickEffect">
                                  <p:stCondLst>
                                    <p:cond delay="0"/>
                                  </p:stCondLst>
                                  <p:childTnLst>
                                    <p:set>
                                      <p:cBhvr>
                                        <p:cTn id="60" dur="1" fill="hold">
                                          <p:stCondLst>
                                            <p:cond delay="0"/>
                                          </p:stCondLst>
                                        </p:cTn>
                                        <p:tgtEl>
                                          <p:spTgt spid="3"/>
                                        </p:tgtEl>
                                        <p:attrNameLst>
                                          <p:attrName>style.visibility</p:attrName>
                                        </p:attrNameLst>
                                      </p:cBhvr>
                                      <p:to>
                                        <p:strVal val="visible"/>
                                      </p:to>
                                    </p:set>
                                    <p:animEffect transition="in" filter="box(out)">
                                      <p:cBhvr>
                                        <p:cTn id="61"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que 1"/>
          <p:cNvSpPr/>
          <p:nvPr/>
        </p:nvSpPr>
        <p:spPr>
          <a:xfrm>
            <a:off x="2730321" y="167425"/>
            <a:ext cx="4881093" cy="1030311"/>
          </a:xfrm>
          <a:prstGeom prst="plaque">
            <a:avLst/>
          </a:prstGeom>
          <a:solidFill>
            <a:schemeClr val="accent4">
              <a:lumMod val="5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bn-IN" sz="4400" dirty="0" smtClean="0">
                <a:solidFill>
                  <a:srgbClr val="FFFF00"/>
                </a:solidFill>
                <a:latin typeface="NikoshBAN" panose="02000000000000000000" pitchFamily="2" charset="0"/>
                <a:cs typeface="NikoshBAN" panose="02000000000000000000" pitchFamily="2" charset="0"/>
              </a:rPr>
              <a:t>শিখনফল </a:t>
            </a:r>
            <a:endParaRPr lang="en-US" sz="4400" dirty="0">
              <a:solidFill>
                <a:srgbClr val="FFFF00"/>
              </a:solidFill>
              <a:latin typeface="NikoshBAN" panose="02000000000000000000" pitchFamily="2" charset="0"/>
              <a:cs typeface="NikoshBAN" panose="02000000000000000000" pitchFamily="2" charset="0"/>
            </a:endParaRPr>
          </a:p>
        </p:txBody>
      </p:sp>
      <p:sp>
        <p:nvSpPr>
          <p:cNvPr id="3" name="Horizontal Scroll 2"/>
          <p:cNvSpPr/>
          <p:nvPr/>
        </p:nvSpPr>
        <p:spPr>
          <a:xfrm>
            <a:off x="708338" y="2369713"/>
            <a:ext cx="10985679" cy="4314422"/>
          </a:xfrm>
          <a:prstGeom prst="horizontalScroll">
            <a:avLst/>
          </a:prstGeom>
          <a:solidFill>
            <a:schemeClr val="accent4">
              <a:lumMod val="50000"/>
            </a:schemeClr>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Font typeface="Arial" panose="020B0604020202020204" pitchFamily="34" charset="0"/>
              <a:buChar char="•"/>
            </a:pPr>
            <a:r>
              <a:rPr lang="bn-IN" sz="3600" dirty="0" smtClean="0">
                <a:solidFill>
                  <a:srgbClr val="00B0F0"/>
                </a:solidFill>
                <a:latin typeface="NikoshBAN" panose="02000000000000000000" pitchFamily="2" charset="0"/>
                <a:cs typeface="NikoshBAN" panose="02000000000000000000" pitchFamily="2" charset="0"/>
              </a:rPr>
              <a:t>বাংলাদেশের প্রাচীন সভ্যতার স্বরূপ ব্যাখ্যা করতে পারবে । </a:t>
            </a:r>
          </a:p>
          <a:p>
            <a:pPr marL="285750" indent="-285750">
              <a:buFont typeface="Arial" panose="020B0604020202020204" pitchFamily="34" charset="0"/>
              <a:buChar char="•"/>
            </a:pPr>
            <a:r>
              <a:rPr lang="bn-IN" sz="3600" dirty="0" smtClean="0">
                <a:solidFill>
                  <a:srgbClr val="00B0F0"/>
                </a:solidFill>
                <a:latin typeface="NikoshBAN" panose="02000000000000000000" pitchFamily="2" charset="0"/>
                <a:cs typeface="NikoshBAN" panose="02000000000000000000" pitchFamily="2" charset="0"/>
              </a:rPr>
              <a:t>এশিয়া, আফ্রিকা ও ইউরোপ মহাদেশের প্রাচীন নগর সভ্যতা সম্পর্কে বর্ননা করতে পারবে । </a:t>
            </a:r>
          </a:p>
          <a:p>
            <a:pPr marL="285750" indent="-285750">
              <a:buFont typeface="Arial" panose="020B0604020202020204" pitchFamily="34" charset="0"/>
              <a:buChar char="•"/>
            </a:pPr>
            <a:r>
              <a:rPr lang="bn-IN" sz="3600" dirty="0" smtClean="0">
                <a:solidFill>
                  <a:srgbClr val="00B0F0"/>
                </a:solidFill>
                <a:latin typeface="NikoshBAN" panose="02000000000000000000" pitchFamily="2" charset="0"/>
                <a:cs typeface="NikoshBAN" panose="02000000000000000000" pitchFamily="2" charset="0"/>
              </a:rPr>
              <a:t>বাংলাদেশের উয়ারী-বটেশ্বরে প্রাপ্ত নিদর্শন বর্ননা করতে পারবে </a:t>
            </a:r>
            <a:endParaRPr lang="en-US" sz="3600" dirty="0">
              <a:solidFill>
                <a:srgbClr val="00B0F0"/>
              </a:solidFill>
              <a:latin typeface="NikoshBAN" panose="02000000000000000000" pitchFamily="2" charset="0"/>
              <a:cs typeface="NikoshBAN" panose="02000000000000000000" pitchFamily="2" charset="0"/>
            </a:endParaRPr>
          </a:p>
        </p:txBody>
      </p:sp>
    </p:spTree>
    <p:extLst>
      <p:ext uri="{BB962C8B-B14F-4D97-AF65-F5344CB8AC3E}">
        <p14:creationId xmlns:p14="http://schemas.microsoft.com/office/powerpoint/2010/main" val="194084489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wind"/>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5"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p:cTn id="7" dur="1000" fill="hold"/>
                                        <p:tgtEl>
                                          <p:spTgt spid="2">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2">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2">
                                            <p:txEl>
                                              <p:pRg st="0" end="0"/>
                                            </p:txEl>
                                          </p:spTgt>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2">
                                            <p:txEl>
                                              <p:pRg st="0" end="0"/>
                                            </p:txEl>
                                          </p:spTgt>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11" fill="hold">
                      <p:stCondLst>
                        <p:cond delay="indefinite"/>
                      </p:stCondLst>
                      <p:childTnLst>
                        <p:par>
                          <p:cTn id="12" fill="hold">
                            <p:stCondLst>
                              <p:cond delay="0"/>
                            </p:stCondLst>
                            <p:childTnLst>
                              <p:par>
                                <p:cTn id="13" presetID="56" presetClass="entr" presetSubtype="0" fill="hold" nodeType="clickEffect">
                                  <p:stCondLst>
                                    <p:cond delay="0"/>
                                  </p:stCondLst>
                                  <p:iterate type="lt">
                                    <p:tmPct val="10000"/>
                                  </p:iterate>
                                  <p:childTnLst>
                                    <p:set>
                                      <p:cBhvr>
                                        <p:cTn id="14" dur="1" fill="hold">
                                          <p:stCondLst>
                                            <p:cond delay="0"/>
                                          </p:stCondLst>
                                        </p:cTn>
                                        <p:tgtEl>
                                          <p:spTgt spid="3">
                                            <p:txEl>
                                              <p:pRg st="0" end="0"/>
                                            </p:txEl>
                                          </p:spTgt>
                                        </p:tgtEl>
                                        <p:attrNameLst>
                                          <p:attrName>style.visibility</p:attrName>
                                        </p:attrNameLst>
                                      </p:cBhvr>
                                      <p:to>
                                        <p:strVal val="visible"/>
                                      </p:to>
                                    </p:set>
                                    <p:anim by="(-#ppt_w*2)" calcmode="lin" valueType="num">
                                      <p:cBhvr rctx="PPT">
                                        <p:cTn id="15" dur="500" autoRev="1" fill="hold">
                                          <p:stCondLst>
                                            <p:cond delay="0"/>
                                          </p:stCondLst>
                                        </p:cTn>
                                        <p:tgtEl>
                                          <p:spTgt spid="3">
                                            <p:txEl>
                                              <p:pRg st="0" end="0"/>
                                            </p:txEl>
                                          </p:spTgt>
                                        </p:tgtEl>
                                        <p:attrNameLst>
                                          <p:attrName>ppt_w</p:attrName>
                                        </p:attrNameLst>
                                      </p:cBhvr>
                                    </p:anim>
                                    <p:anim by="(#ppt_w*0.50)" calcmode="lin" valueType="num">
                                      <p:cBhvr>
                                        <p:cTn id="16" dur="500" decel="50000" autoRev="1" fill="hold">
                                          <p:stCondLst>
                                            <p:cond delay="0"/>
                                          </p:stCondLst>
                                        </p:cTn>
                                        <p:tgtEl>
                                          <p:spTgt spid="3">
                                            <p:txEl>
                                              <p:pRg st="0" end="0"/>
                                            </p:txEl>
                                          </p:spTgt>
                                        </p:tgtEl>
                                        <p:attrNameLst>
                                          <p:attrName>ppt_x</p:attrName>
                                        </p:attrNameLst>
                                      </p:cBhvr>
                                    </p:anim>
                                    <p:anim from="(-#ppt_h/2)" to="(#ppt_y)" calcmode="lin" valueType="num">
                                      <p:cBhvr>
                                        <p:cTn id="17" dur="1000" fill="hold">
                                          <p:stCondLst>
                                            <p:cond delay="0"/>
                                          </p:stCondLst>
                                        </p:cTn>
                                        <p:tgtEl>
                                          <p:spTgt spid="3">
                                            <p:txEl>
                                              <p:pRg st="0" end="0"/>
                                            </p:txEl>
                                          </p:spTgt>
                                        </p:tgtEl>
                                        <p:attrNameLst>
                                          <p:attrName>ppt_y</p:attrName>
                                        </p:attrNameLst>
                                      </p:cBhvr>
                                    </p:anim>
                                    <p:animRot by="21600000">
                                      <p:cBhvr>
                                        <p:cTn id="18" dur="1000" fill="hold">
                                          <p:stCondLst>
                                            <p:cond delay="0"/>
                                          </p:stCondLst>
                                        </p:cTn>
                                        <p:tgtEl>
                                          <p:spTgt spid="3">
                                            <p:txEl>
                                              <p:pRg st="0" end="0"/>
                                            </p:txEl>
                                          </p:spTgt>
                                        </p:tgtEl>
                                        <p:attrNameLst>
                                          <p:attrName>r</p:attrName>
                                        </p:attrNameLst>
                                      </p:cBhvr>
                                    </p:animRot>
                                  </p:childTnLst>
                                </p:cTn>
                              </p:par>
                              <p:par>
                                <p:cTn id="19" presetID="56" presetClass="entr" presetSubtype="0" fill="hold" nodeType="withEffect">
                                  <p:stCondLst>
                                    <p:cond delay="0"/>
                                  </p:stCondLst>
                                  <p:iterate type="lt">
                                    <p:tmPct val="10000"/>
                                  </p:iterate>
                                  <p:childTnLst>
                                    <p:set>
                                      <p:cBhvr>
                                        <p:cTn id="20" dur="1" fill="hold">
                                          <p:stCondLst>
                                            <p:cond delay="0"/>
                                          </p:stCondLst>
                                        </p:cTn>
                                        <p:tgtEl>
                                          <p:spTgt spid="3">
                                            <p:txEl>
                                              <p:pRg st="1" end="1"/>
                                            </p:txEl>
                                          </p:spTgt>
                                        </p:tgtEl>
                                        <p:attrNameLst>
                                          <p:attrName>style.visibility</p:attrName>
                                        </p:attrNameLst>
                                      </p:cBhvr>
                                      <p:to>
                                        <p:strVal val="visible"/>
                                      </p:to>
                                    </p:set>
                                    <p:anim by="(-#ppt_w*2)" calcmode="lin" valueType="num">
                                      <p:cBhvr rctx="PPT">
                                        <p:cTn id="21" dur="500" autoRev="1" fill="hold">
                                          <p:stCondLst>
                                            <p:cond delay="0"/>
                                          </p:stCondLst>
                                        </p:cTn>
                                        <p:tgtEl>
                                          <p:spTgt spid="3">
                                            <p:txEl>
                                              <p:pRg st="1" end="1"/>
                                            </p:txEl>
                                          </p:spTgt>
                                        </p:tgtEl>
                                        <p:attrNameLst>
                                          <p:attrName>ppt_w</p:attrName>
                                        </p:attrNameLst>
                                      </p:cBhvr>
                                    </p:anim>
                                    <p:anim by="(#ppt_w*0.50)" calcmode="lin" valueType="num">
                                      <p:cBhvr>
                                        <p:cTn id="22" dur="500" decel="50000" autoRev="1" fill="hold">
                                          <p:stCondLst>
                                            <p:cond delay="0"/>
                                          </p:stCondLst>
                                        </p:cTn>
                                        <p:tgtEl>
                                          <p:spTgt spid="3">
                                            <p:txEl>
                                              <p:pRg st="1" end="1"/>
                                            </p:txEl>
                                          </p:spTgt>
                                        </p:tgtEl>
                                        <p:attrNameLst>
                                          <p:attrName>ppt_x</p:attrName>
                                        </p:attrNameLst>
                                      </p:cBhvr>
                                    </p:anim>
                                    <p:anim from="(-#ppt_h/2)" to="(#ppt_y)" calcmode="lin" valueType="num">
                                      <p:cBhvr>
                                        <p:cTn id="23" dur="1000" fill="hold">
                                          <p:stCondLst>
                                            <p:cond delay="0"/>
                                          </p:stCondLst>
                                        </p:cTn>
                                        <p:tgtEl>
                                          <p:spTgt spid="3">
                                            <p:txEl>
                                              <p:pRg st="1" end="1"/>
                                            </p:txEl>
                                          </p:spTgt>
                                        </p:tgtEl>
                                        <p:attrNameLst>
                                          <p:attrName>ppt_y</p:attrName>
                                        </p:attrNameLst>
                                      </p:cBhvr>
                                    </p:anim>
                                    <p:animRot by="21600000">
                                      <p:cBhvr>
                                        <p:cTn id="24" dur="1000" fill="hold">
                                          <p:stCondLst>
                                            <p:cond delay="0"/>
                                          </p:stCondLst>
                                        </p:cTn>
                                        <p:tgtEl>
                                          <p:spTgt spid="3">
                                            <p:txEl>
                                              <p:pRg st="1" end="1"/>
                                            </p:txEl>
                                          </p:spTgt>
                                        </p:tgtEl>
                                        <p:attrNameLst>
                                          <p:attrName>r</p:attrName>
                                        </p:attrNameLst>
                                      </p:cBhvr>
                                    </p:animRot>
                                  </p:childTnLst>
                                </p:cTn>
                              </p:par>
                              <p:par>
                                <p:cTn id="25" presetID="56" presetClass="entr" presetSubtype="0" fill="hold" nodeType="withEffect">
                                  <p:stCondLst>
                                    <p:cond delay="0"/>
                                  </p:stCondLst>
                                  <p:iterate type="lt">
                                    <p:tmPct val="10000"/>
                                  </p:iterate>
                                  <p:childTnLst>
                                    <p:set>
                                      <p:cBhvr>
                                        <p:cTn id="26" dur="1" fill="hold">
                                          <p:stCondLst>
                                            <p:cond delay="0"/>
                                          </p:stCondLst>
                                        </p:cTn>
                                        <p:tgtEl>
                                          <p:spTgt spid="3">
                                            <p:txEl>
                                              <p:pRg st="2" end="2"/>
                                            </p:txEl>
                                          </p:spTgt>
                                        </p:tgtEl>
                                        <p:attrNameLst>
                                          <p:attrName>style.visibility</p:attrName>
                                        </p:attrNameLst>
                                      </p:cBhvr>
                                      <p:to>
                                        <p:strVal val="visible"/>
                                      </p:to>
                                    </p:set>
                                    <p:anim by="(-#ppt_w*2)" calcmode="lin" valueType="num">
                                      <p:cBhvr rctx="PPT">
                                        <p:cTn id="27" dur="500" autoRev="1" fill="hold">
                                          <p:stCondLst>
                                            <p:cond delay="0"/>
                                          </p:stCondLst>
                                        </p:cTn>
                                        <p:tgtEl>
                                          <p:spTgt spid="3">
                                            <p:txEl>
                                              <p:pRg st="2" end="2"/>
                                            </p:txEl>
                                          </p:spTgt>
                                        </p:tgtEl>
                                        <p:attrNameLst>
                                          <p:attrName>ppt_w</p:attrName>
                                        </p:attrNameLst>
                                      </p:cBhvr>
                                    </p:anim>
                                    <p:anim by="(#ppt_w*0.50)" calcmode="lin" valueType="num">
                                      <p:cBhvr>
                                        <p:cTn id="28" dur="500" decel="50000" autoRev="1" fill="hold">
                                          <p:stCondLst>
                                            <p:cond delay="0"/>
                                          </p:stCondLst>
                                        </p:cTn>
                                        <p:tgtEl>
                                          <p:spTgt spid="3">
                                            <p:txEl>
                                              <p:pRg st="2" end="2"/>
                                            </p:txEl>
                                          </p:spTgt>
                                        </p:tgtEl>
                                        <p:attrNameLst>
                                          <p:attrName>ppt_x</p:attrName>
                                        </p:attrNameLst>
                                      </p:cBhvr>
                                    </p:anim>
                                    <p:anim from="(-#ppt_h/2)" to="(#ppt_y)" calcmode="lin" valueType="num">
                                      <p:cBhvr>
                                        <p:cTn id="29" dur="1000" fill="hold">
                                          <p:stCondLst>
                                            <p:cond delay="0"/>
                                          </p:stCondLst>
                                        </p:cTn>
                                        <p:tgtEl>
                                          <p:spTgt spid="3">
                                            <p:txEl>
                                              <p:pRg st="2" end="2"/>
                                            </p:txEl>
                                          </p:spTgt>
                                        </p:tgtEl>
                                        <p:attrNameLst>
                                          <p:attrName>ppt_y</p:attrName>
                                        </p:attrNameLst>
                                      </p:cBhvr>
                                    </p:anim>
                                    <p:animRot by="21600000">
                                      <p:cBhvr>
                                        <p:cTn id="30" dur="1000" fill="hold">
                                          <p:stCondLst>
                                            <p:cond delay="0"/>
                                          </p:stCondLst>
                                        </p:cTn>
                                        <p:tgtEl>
                                          <p:spTgt spid="3">
                                            <p:txEl>
                                              <p:pRg st="2" end="2"/>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own Arrow Callout 1"/>
          <p:cNvSpPr/>
          <p:nvPr/>
        </p:nvSpPr>
        <p:spPr>
          <a:xfrm>
            <a:off x="3309870" y="103032"/>
            <a:ext cx="4417454" cy="1236372"/>
          </a:xfrm>
          <a:prstGeom prst="downArrowCallout">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bn-IN" sz="4000" dirty="0" smtClean="0">
                <a:solidFill>
                  <a:schemeClr val="tx1"/>
                </a:solidFill>
                <a:latin typeface="NikoshBAN" panose="02000000000000000000" pitchFamily="2" charset="0"/>
                <a:cs typeface="NikoshBAN" panose="02000000000000000000" pitchFamily="2" charset="0"/>
              </a:rPr>
              <a:t>দলীয় কাজ </a:t>
            </a:r>
            <a:endParaRPr lang="en-US" sz="4000" dirty="0">
              <a:solidFill>
                <a:schemeClr val="tx1"/>
              </a:solidFill>
              <a:latin typeface="NikoshBAN" panose="02000000000000000000" pitchFamily="2" charset="0"/>
              <a:cs typeface="NikoshBAN" panose="02000000000000000000" pitchFamily="2" charset="0"/>
            </a:endParaRPr>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457789" y="103032"/>
            <a:ext cx="2343150" cy="1952625"/>
          </a:xfrm>
          <a:prstGeom prst="ellipse">
            <a:avLst/>
          </a:prstGeom>
          <a:ln>
            <a:noFill/>
          </a:ln>
          <a:effectLst>
            <a:softEdge rad="112500"/>
          </a:effectLst>
        </p:spPr>
      </p:pic>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3712" y="2538212"/>
            <a:ext cx="2157212" cy="1600200"/>
          </a:xfrm>
          <a:prstGeom prst="ellipse">
            <a:avLst/>
          </a:prstGeom>
          <a:ln>
            <a:noFill/>
          </a:ln>
          <a:effectLst>
            <a:softEdge rad="112500"/>
          </a:effectLst>
        </p:spPr>
      </p:pic>
      <p:pic>
        <p:nvPicPr>
          <p:cNvPr id="5" name="Picture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542437" y="2493941"/>
            <a:ext cx="2570476" cy="1600200"/>
          </a:xfrm>
          <a:prstGeom prst="ellipse">
            <a:avLst/>
          </a:prstGeom>
          <a:ln>
            <a:noFill/>
          </a:ln>
          <a:effectLst>
            <a:softEdge rad="112500"/>
          </a:effectLst>
        </p:spPr>
      </p:pic>
      <p:pic>
        <p:nvPicPr>
          <p:cNvPr id="6" name="Picture 5"/>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414426" y="2554444"/>
            <a:ext cx="2466975" cy="1600200"/>
          </a:xfrm>
          <a:prstGeom prst="ellipse">
            <a:avLst/>
          </a:prstGeom>
          <a:ln>
            <a:noFill/>
          </a:ln>
          <a:effectLst>
            <a:softEdge rad="112500"/>
          </a:effectLst>
        </p:spPr>
      </p:pic>
      <p:sp>
        <p:nvSpPr>
          <p:cNvPr id="7" name="Rounded Rectangle 6"/>
          <p:cNvSpPr/>
          <p:nvPr/>
        </p:nvSpPr>
        <p:spPr>
          <a:xfrm>
            <a:off x="83712" y="4372110"/>
            <a:ext cx="11867882" cy="2286267"/>
          </a:xfrm>
          <a:prstGeom prst="roundRect">
            <a:avLst/>
          </a:prstGeom>
          <a:solidFill>
            <a:schemeClr val="accent2">
              <a:lumMod val="75000"/>
            </a:schemeClr>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bn-IN" sz="3200" dirty="0" smtClean="0">
                <a:solidFill>
                  <a:srgbClr val="002060"/>
                </a:solidFill>
                <a:latin typeface="NikoshBAN" panose="02000000000000000000" pitchFamily="2" charset="0"/>
                <a:cs typeface="NikoshBAN" panose="02000000000000000000" pitchFamily="2" charset="0"/>
              </a:rPr>
              <a:t>পৃথিবীর প্রাচীন সভ্যতাগুলোর নাম </a:t>
            </a:r>
            <a:r>
              <a:rPr lang="bn-IN" sz="3200" smtClean="0">
                <a:solidFill>
                  <a:srgbClr val="002060"/>
                </a:solidFill>
                <a:latin typeface="NikoshBAN" panose="02000000000000000000" pitchFamily="2" charset="0"/>
                <a:cs typeface="NikoshBAN" panose="02000000000000000000" pitchFamily="2" charset="0"/>
              </a:rPr>
              <a:t>ও </a:t>
            </a:r>
            <a:r>
              <a:rPr lang="bn-IN" sz="3200" smtClean="0">
                <a:solidFill>
                  <a:srgbClr val="002060"/>
                </a:solidFill>
                <a:latin typeface="NikoshBAN" panose="02000000000000000000" pitchFamily="2" charset="0"/>
                <a:cs typeface="NikoshBAN" panose="02000000000000000000" pitchFamily="2" charset="0"/>
              </a:rPr>
              <a:t>অবদানসমুহ </a:t>
            </a:r>
            <a:r>
              <a:rPr lang="bn-IN" sz="3200" dirty="0" smtClean="0">
                <a:solidFill>
                  <a:srgbClr val="002060"/>
                </a:solidFill>
                <a:latin typeface="NikoshBAN" panose="02000000000000000000" pitchFamily="2" charset="0"/>
                <a:cs typeface="NikoshBAN" panose="02000000000000000000" pitchFamily="2" charset="0"/>
              </a:rPr>
              <a:t>বিস্তারিত </a:t>
            </a:r>
            <a:r>
              <a:rPr lang="bn-IN" sz="3200" smtClean="0">
                <a:solidFill>
                  <a:srgbClr val="002060"/>
                </a:solidFill>
                <a:latin typeface="NikoshBAN" panose="02000000000000000000" pitchFamily="2" charset="0"/>
                <a:cs typeface="NikoshBAN" panose="02000000000000000000" pitchFamily="2" charset="0"/>
              </a:rPr>
              <a:t>লিখ </a:t>
            </a:r>
            <a:r>
              <a:rPr lang="bn-IN" sz="3200" smtClean="0">
                <a:solidFill>
                  <a:srgbClr val="002060"/>
                </a:solidFill>
                <a:latin typeface="NikoshBAN" panose="02000000000000000000" pitchFamily="2" charset="0"/>
                <a:cs typeface="NikoshBAN" panose="02000000000000000000" pitchFamily="2" charset="0"/>
              </a:rPr>
              <a:t>।  </a:t>
            </a:r>
            <a:endParaRPr lang="bn-IN" sz="3200" dirty="0" smtClean="0">
              <a:solidFill>
                <a:srgbClr val="002060"/>
              </a:solidFill>
              <a:latin typeface="NikoshBAN" panose="02000000000000000000" pitchFamily="2" charset="0"/>
              <a:cs typeface="NikoshBAN" panose="02000000000000000000" pitchFamily="2" charset="0"/>
            </a:endParaRPr>
          </a:p>
          <a:p>
            <a:r>
              <a:rPr lang="bn-IN" sz="3200" dirty="0" smtClean="0">
                <a:solidFill>
                  <a:srgbClr val="002060"/>
                </a:solidFill>
                <a:latin typeface="NikoshBAN" panose="02000000000000000000" pitchFamily="2" charset="0"/>
                <a:cs typeface="NikoshBAN" panose="02000000000000000000" pitchFamily="2" charset="0"/>
              </a:rPr>
              <a:t>প্রাচীন বৌদ্ধবিহারগুলোকে আবাসিক বিশ্ববিদ্যালয়ের সাথে তুলনা করা হয় কেন ? ব্যাখ্যা কর । </a:t>
            </a:r>
            <a:endParaRPr lang="en-US" sz="3200" dirty="0">
              <a:solidFill>
                <a:srgbClr val="002060"/>
              </a:solidFill>
              <a:latin typeface="NikoshBAN" panose="02000000000000000000" pitchFamily="2" charset="0"/>
              <a:cs typeface="NikoshBAN" panose="02000000000000000000" pitchFamily="2" charset="0"/>
            </a:endParaRPr>
          </a:p>
        </p:txBody>
      </p:sp>
      <p:pic>
        <p:nvPicPr>
          <p:cNvPr id="8" name="Picture 7"/>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8182914" y="2534723"/>
            <a:ext cx="2339125" cy="1657350"/>
          </a:xfrm>
          <a:prstGeom prst="ellipse">
            <a:avLst/>
          </a:prstGeom>
          <a:ln>
            <a:noFill/>
          </a:ln>
          <a:effectLst>
            <a:softEdge rad="112500"/>
          </a:effectLst>
        </p:spPr>
      </p:pic>
    </p:spTree>
    <p:extLst>
      <p:ext uri="{BB962C8B-B14F-4D97-AF65-F5344CB8AC3E}">
        <p14:creationId xmlns:p14="http://schemas.microsoft.com/office/powerpoint/2010/main" val="1780368267"/>
      </p:ext>
    </p:extLst>
  </p:cSld>
  <p:clrMapOvr>
    <a:masterClrMapping/>
  </p:clrMapOvr>
  <mc:AlternateContent xmlns:mc="http://schemas.openxmlformats.org/markup-compatibility/2006" xmlns:p14="http://schemas.microsoft.com/office/powerpoint/2010/main">
    <mc:Choice Requires="p14">
      <p:transition spd="slow" p14:dur="800">
        <p14:flythrough/>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8" presetClass="entr" presetSubtype="0" accel="50000" fill="hold" nodeType="clickEffect">
                                  <p:stCondLst>
                                    <p:cond delay="0"/>
                                  </p:stCondLst>
                                  <p:iterate type="lt">
                                    <p:tmPct val="50000"/>
                                  </p:iterate>
                                  <p:childTnLst>
                                    <p:set>
                                      <p:cBhvr>
                                        <p:cTn id="6" dur="1" fill="hold">
                                          <p:stCondLst>
                                            <p:cond delay="0"/>
                                          </p:stCondLst>
                                        </p:cTn>
                                        <p:tgtEl>
                                          <p:spTgt spid="2">
                                            <p:txEl>
                                              <p:pRg st="0" end="0"/>
                                            </p:txEl>
                                          </p:spTgt>
                                        </p:tgtEl>
                                        <p:attrNameLst>
                                          <p:attrName>style.visibility</p:attrName>
                                        </p:attrNameLst>
                                      </p:cBhvr>
                                      <p:to>
                                        <p:strVal val="visible"/>
                                      </p:to>
                                    </p:set>
                                    <p:set>
                                      <p:cBhvr>
                                        <p:cTn id="7" dur="455" fill="hold">
                                          <p:stCondLst>
                                            <p:cond delay="0"/>
                                          </p:stCondLst>
                                        </p:cTn>
                                        <p:tgtEl>
                                          <p:spTgt spid="2">
                                            <p:txEl>
                                              <p:pRg st="0" end="0"/>
                                            </p:txEl>
                                          </p:spTgt>
                                        </p:tgtEl>
                                        <p:attrNameLst>
                                          <p:attrName>style.rotation</p:attrName>
                                        </p:attrNameLst>
                                      </p:cBhvr>
                                      <p:to>
                                        <p:strVal val="-45.0"/>
                                      </p:to>
                                    </p:set>
                                    <p:anim calcmode="lin" valueType="num">
                                      <p:cBhvr>
                                        <p:cTn id="8" dur="455" fill="hold">
                                          <p:stCondLst>
                                            <p:cond delay="455"/>
                                          </p:stCondLst>
                                        </p:cTn>
                                        <p:tgtEl>
                                          <p:spTgt spid="2">
                                            <p:txEl>
                                              <p:pRg st="0" end="0"/>
                                            </p:txEl>
                                          </p:spTgt>
                                        </p:tgtEl>
                                        <p:attrNameLst>
                                          <p:attrName>style.rotation</p:attrName>
                                        </p:attrNameLst>
                                      </p:cBhvr>
                                      <p:tavLst>
                                        <p:tav tm="0">
                                          <p:val>
                                            <p:fltVal val="-45"/>
                                          </p:val>
                                        </p:tav>
                                        <p:tav tm="69900">
                                          <p:val>
                                            <p:fltVal val="45"/>
                                          </p:val>
                                        </p:tav>
                                        <p:tav tm="100000">
                                          <p:val>
                                            <p:fltVal val="0"/>
                                          </p:val>
                                        </p:tav>
                                      </p:tavLst>
                                    </p:anim>
                                    <p:anim calcmode="lin" valueType="num">
                                      <p:cBhvr>
                                        <p:cTn id="9" dur="455" fill="hold">
                                          <p:stCondLst>
                                            <p:cond delay="0"/>
                                          </p:stCondLst>
                                        </p:cTn>
                                        <p:tgtEl>
                                          <p:spTgt spid="2">
                                            <p:txEl>
                                              <p:pRg st="0" end="0"/>
                                            </p:txEl>
                                          </p:spTgt>
                                        </p:tgtEl>
                                        <p:attrNameLst>
                                          <p:attrName>ppt_y</p:attrName>
                                        </p:attrNameLst>
                                      </p:cBhvr>
                                      <p:tavLst>
                                        <p:tav tm="0">
                                          <p:val>
                                            <p:strVal val="#ppt_y-1"/>
                                          </p:val>
                                        </p:tav>
                                        <p:tav tm="100000">
                                          <p:val>
                                            <p:strVal val="#ppt_y-(0.354*#ppt_w-0.172*#ppt_h)"/>
                                          </p:val>
                                        </p:tav>
                                      </p:tavLst>
                                    </p:anim>
                                    <p:anim calcmode="lin" valueType="num">
                                      <p:cBhvr>
                                        <p:cTn id="10" dur="156" decel="50000" autoRev="1" fill="hold">
                                          <p:stCondLst>
                                            <p:cond delay="455"/>
                                          </p:stCondLst>
                                        </p:cTn>
                                        <p:tgtEl>
                                          <p:spTgt spid="2">
                                            <p:txEl>
                                              <p:pRg st="0" end="0"/>
                                            </p:txEl>
                                          </p:spTgt>
                                        </p:tgtEl>
                                        <p:attrNameLst>
                                          <p:attrName>ppt_y</p:attrName>
                                        </p:attrNameLst>
                                      </p:cBhvr>
                                      <p:tavLst>
                                        <p:tav tm="0">
                                          <p:val>
                                            <p:strVal val="#ppt_y-(0.354*#ppt_w-0.172*#ppt_h)"/>
                                          </p:val>
                                        </p:tav>
                                        <p:tav tm="100000">
                                          <p:val>
                                            <p:strVal val="#ppt_y-(0.354*#ppt_w-0.172*#ppt_h)-#ppt_h/2"/>
                                          </p:val>
                                        </p:tav>
                                      </p:tavLst>
                                    </p:anim>
                                    <p:anim calcmode="lin" valueType="num">
                                      <p:cBhvr>
                                        <p:cTn id="11" dur="136" fill="hold">
                                          <p:stCondLst>
                                            <p:cond delay="864"/>
                                          </p:stCondLst>
                                        </p:cTn>
                                        <p:tgtEl>
                                          <p:spTgt spid="2">
                                            <p:txEl>
                                              <p:pRg st="0" end="0"/>
                                            </p:txEl>
                                          </p:spTgt>
                                        </p:tgtEl>
                                        <p:attrNameLst>
                                          <p:attrName>ppt_y</p:attrName>
                                        </p:attrNameLst>
                                      </p:cBhvr>
                                      <p:tavLst>
                                        <p:tav tm="0">
                                          <p:val>
                                            <p:strVal val="#ppt_y-(0.354*#ppt_w-0.172*#ppt_h)"/>
                                          </p:val>
                                        </p:tav>
                                        <p:tav tm="100000">
                                          <p:val>
                                            <p:strVal val="#ppt_y"/>
                                          </p:val>
                                        </p:tav>
                                      </p:tavLst>
                                    </p:anim>
                                  </p:childTnLst>
                                </p:cTn>
                              </p:par>
                            </p:childTnLst>
                          </p:cTn>
                        </p:par>
                      </p:childTnLst>
                    </p:cTn>
                  </p:par>
                  <p:par>
                    <p:cTn id="12" fill="hold">
                      <p:stCondLst>
                        <p:cond delay="indefinite"/>
                      </p:stCondLst>
                      <p:childTnLst>
                        <p:par>
                          <p:cTn id="13" fill="hold">
                            <p:stCondLst>
                              <p:cond delay="0"/>
                            </p:stCondLst>
                            <p:childTnLst>
                              <p:par>
                                <p:cTn id="14" presetID="13" presetClass="entr" presetSubtype="16" fill="hold" nodeType="clickEffect">
                                  <p:stCondLst>
                                    <p:cond delay="0"/>
                                  </p:stCondLst>
                                  <p:childTnLst>
                                    <p:set>
                                      <p:cBhvr>
                                        <p:cTn id="15" dur="1" fill="hold">
                                          <p:stCondLst>
                                            <p:cond delay="0"/>
                                          </p:stCondLst>
                                        </p:cTn>
                                        <p:tgtEl>
                                          <p:spTgt spid="3"/>
                                        </p:tgtEl>
                                        <p:attrNameLst>
                                          <p:attrName>style.visibility</p:attrName>
                                        </p:attrNameLst>
                                      </p:cBhvr>
                                      <p:to>
                                        <p:strVal val="visible"/>
                                      </p:to>
                                    </p:set>
                                    <p:animEffect transition="in" filter="plus(in)">
                                      <p:cBhvr>
                                        <p:cTn id="16" dur="2000"/>
                                        <p:tgtEl>
                                          <p:spTgt spid="3"/>
                                        </p:tgtEl>
                                      </p:cBhvr>
                                    </p:animEffect>
                                  </p:childTnLst>
                                </p:cTn>
                              </p:par>
                            </p:childTnLst>
                          </p:cTn>
                        </p:par>
                      </p:childTnLst>
                    </p:cTn>
                  </p:par>
                  <p:par>
                    <p:cTn id="17" fill="hold">
                      <p:stCondLst>
                        <p:cond delay="indefinite"/>
                      </p:stCondLst>
                      <p:childTnLst>
                        <p:par>
                          <p:cTn id="18" fill="hold">
                            <p:stCondLst>
                              <p:cond delay="0"/>
                            </p:stCondLst>
                            <p:childTnLst>
                              <p:par>
                                <p:cTn id="19" presetID="13" presetClass="entr" presetSubtype="16" fill="hold" nodeType="clickEffect">
                                  <p:stCondLst>
                                    <p:cond delay="0"/>
                                  </p:stCondLst>
                                  <p:childTnLst>
                                    <p:set>
                                      <p:cBhvr>
                                        <p:cTn id="20" dur="1" fill="hold">
                                          <p:stCondLst>
                                            <p:cond delay="0"/>
                                          </p:stCondLst>
                                        </p:cTn>
                                        <p:tgtEl>
                                          <p:spTgt spid="4"/>
                                        </p:tgtEl>
                                        <p:attrNameLst>
                                          <p:attrName>style.visibility</p:attrName>
                                        </p:attrNameLst>
                                      </p:cBhvr>
                                      <p:to>
                                        <p:strVal val="visible"/>
                                      </p:to>
                                    </p:set>
                                    <p:animEffect transition="in" filter="plus(in)">
                                      <p:cBhvr>
                                        <p:cTn id="21" dur="2000"/>
                                        <p:tgtEl>
                                          <p:spTgt spid="4"/>
                                        </p:tgtEl>
                                      </p:cBhvr>
                                    </p:animEffect>
                                  </p:childTnLst>
                                </p:cTn>
                              </p:par>
                            </p:childTnLst>
                          </p:cTn>
                        </p:par>
                      </p:childTnLst>
                    </p:cTn>
                  </p:par>
                  <p:par>
                    <p:cTn id="22" fill="hold">
                      <p:stCondLst>
                        <p:cond delay="indefinite"/>
                      </p:stCondLst>
                      <p:childTnLst>
                        <p:par>
                          <p:cTn id="23" fill="hold">
                            <p:stCondLst>
                              <p:cond delay="0"/>
                            </p:stCondLst>
                            <p:childTnLst>
                              <p:par>
                                <p:cTn id="24" presetID="13" presetClass="entr" presetSubtype="32" fill="hold" nodeType="clickEffect">
                                  <p:stCondLst>
                                    <p:cond delay="0"/>
                                  </p:stCondLst>
                                  <p:childTnLst>
                                    <p:set>
                                      <p:cBhvr>
                                        <p:cTn id="25" dur="1" fill="hold">
                                          <p:stCondLst>
                                            <p:cond delay="0"/>
                                          </p:stCondLst>
                                        </p:cTn>
                                        <p:tgtEl>
                                          <p:spTgt spid="5"/>
                                        </p:tgtEl>
                                        <p:attrNameLst>
                                          <p:attrName>style.visibility</p:attrName>
                                        </p:attrNameLst>
                                      </p:cBhvr>
                                      <p:to>
                                        <p:strVal val="visible"/>
                                      </p:to>
                                    </p:set>
                                    <p:animEffect transition="in" filter="plus(out)">
                                      <p:cBhvr>
                                        <p:cTn id="26" dur="2000"/>
                                        <p:tgtEl>
                                          <p:spTgt spid="5"/>
                                        </p:tgtEl>
                                      </p:cBhvr>
                                    </p:animEffect>
                                  </p:childTnLst>
                                </p:cTn>
                              </p:par>
                            </p:childTnLst>
                          </p:cTn>
                        </p:par>
                      </p:childTnLst>
                    </p:cTn>
                  </p:par>
                  <p:par>
                    <p:cTn id="27" fill="hold">
                      <p:stCondLst>
                        <p:cond delay="indefinite"/>
                      </p:stCondLst>
                      <p:childTnLst>
                        <p:par>
                          <p:cTn id="28" fill="hold">
                            <p:stCondLst>
                              <p:cond delay="0"/>
                            </p:stCondLst>
                            <p:childTnLst>
                              <p:par>
                                <p:cTn id="29" presetID="13" presetClass="entr" presetSubtype="32" fill="hold" nodeType="clickEffect">
                                  <p:stCondLst>
                                    <p:cond delay="0"/>
                                  </p:stCondLst>
                                  <p:childTnLst>
                                    <p:set>
                                      <p:cBhvr>
                                        <p:cTn id="30" dur="1" fill="hold">
                                          <p:stCondLst>
                                            <p:cond delay="0"/>
                                          </p:stCondLst>
                                        </p:cTn>
                                        <p:tgtEl>
                                          <p:spTgt spid="6"/>
                                        </p:tgtEl>
                                        <p:attrNameLst>
                                          <p:attrName>style.visibility</p:attrName>
                                        </p:attrNameLst>
                                      </p:cBhvr>
                                      <p:to>
                                        <p:strVal val="visible"/>
                                      </p:to>
                                    </p:set>
                                    <p:animEffect transition="in" filter="plus(out)">
                                      <p:cBhvr>
                                        <p:cTn id="31" dur="2000"/>
                                        <p:tgtEl>
                                          <p:spTgt spid="6"/>
                                        </p:tgtEl>
                                      </p:cBhvr>
                                    </p:animEffect>
                                  </p:childTnLst>
                                </p:cTn>
                              </p:par>
                            </p:childTnLst>
                          </p:cTn>
                        </p:par>
                      </p:childTnLst>
                    </p:cTn>
                  </p:par>
                  <p:par>
                    <p:cTn id="32" fill="hold">
                      <p:stCondLst>
                        <p:cond delay="indefinite"/>
                      </p:stCondLst>
                      <p:childTnLst>
                        <p:par>
                          <p:cTn id="33" fill="hold">
                            <p:stCondLst>
                              <p:cond delay="0"/>
                            </p:stCondLst>
                            <p:childTnLst>
                              <p:par>
                                <p:cTn id="34" presetID="13" presetClass="entr" presetSubtype="32" fill="hold" nodeType="clickEffect">
                                  <p:stCondLst>
                                    <p:cond delay="0"/>
                                  </p:stCondLst>
                                  <p:childTnLst>
                                    <p:set>
                                      <p:cBhvr>
                                        <p:cTn id="35" dur="1" fill="hold">
                                          <p:stCondLst>
                                            <p:cond delay="0"/>
                                          </p:stCondLst>
                                        </p:cTn>
                                        <p:tgtEl>
                                          <p:spTgt spid="8"/>
                                        </p:tgtEl>
                                        <p:attrNameLst>
                                          <p:attrName>style.visibility</p:attrName>
                                        </p:attrNameLst>
                                      </p:cBhvr>
                                      <p:to>
                                        <p:strVal val="visible"/>
                                      </p:to>
                                    </p:set>
                                    <p:animEffect transition="in" filter="plus(out)">
                                      <p:cBhvr>
                                        <p:cTn id="36" dur="2000"/>
                                        <p:tgtEl>
                                          <p:spTgt spid="8"/>
                                        </p:tgtEl>
                                      </p:cBhvr>
                                    </p:animEffect>
                                  </p:childTnLst>
                                </p:cTn>
                              </p:par>
                            </p:childTnLst>
                          </p:cTn>
                        </p:par>
                      </p:childTnLst>
                    </p:cTn>
                  </p:par>
                  <p:par>
                    <p:cTn id="37" fill="hold">
                      <p:stCondLst>
                        <p:cond delay="indefinite"/>
                      </p:stCondLst>
                      <p:childTnLst>
                        <p:par>
                          <p:cTn id="38" fill="hold">
                            <p:stCondLst>
                              <p:cond delay="0"/>
                            </p:stCondLst>
                            <p:childTnLst>
                              <p:par>
                                <p:cTn id="39" presetID="56" presetClass="entr" presetSubtype="0" fill="hold" nodeType="clickEffect">
                                  <p:stCondLst>
                                    <p:cond delay="0"/>
                                  </p:stCondLst>
                                  <p:iterate type="lt">
                                    <p:tmPct val="10000"/>
                                  </p:iterate>
                                  <p:childTnLst>
                                    <p:set>
                                      <p:cBhvr>
                                        <p:cTn id="40" dur="1" fill="hold">
                                          <p:stCondLst>
                                            <p:cond delay="0"/>
                                          </p:stCondLst>
                                        </p:cTn>
                                        <p:tgtEl>
                                          <p:spTgt spid="7">
                                            <p:txEl>
                                              <p:pRg st="0" end="0"/>
                                            </p:txEl>
                                          </p:spTgt>
                                        </p:tgtEl>
                                        <p:attrNameLst>
                                          <p:attrName>style.visibility</p:attrName>
                                        </p:attrNameLst>
                                      </p:cBhvr>
                                      <p:to>
                                        <p:strVal val="visible"/>
                                      </p:to>
                                    </p:set>
                                    <p:anim by="(-#ppt_w*2)" calcmode="lin" valueType="num">
                                      <p:cBhvr rctx="PPT">
                                        <p:cTn id="41" dur="500" autoRev="1" fill="hold">
                                          <p:stCondLst>
                                            <p:cond delay="0"/>
                                          </p:stCondLst>
                                        </p:cTn>
                                        <p:tgtEl>
                                          <p:spTgt spid="7">
                                            <p:txEl>
                                              <p:pRg st="0" end="0"/>
                                            </p:txEl>
                                          </p:spTgt>
                                        </p:tgtEl>
                                        <p:attrNameLst>
                                          <p:attrName>ppt_w</p:attrName>
                                        </p:attrNameLst>
                                      </p:cBhvr>
                                    </p:anim>
                                    <p:anim by="(#ppt_w*0.50)" calcmode="lin" valueType="num">
                                      <p:cBhvr>
                                        <p:cTn id="42" dur="500" decel="50000" autoRev="1" fill="hold">
                                          <p:stCondLst>
                                            <p:cond delay="0"/>
                                          </p:stCondLst>
                                        </p:cTn>
                                        <p:tgtEl>
                                          <p:spTgt spid="7">
                                            <p:txEl>
                                              <p:pRg st="0" end="0"/>
                                            </p:txEl>
                                          </p:spTgt>
                                        </p:tgtEl>
                                        <p:attrNameLst>
                                          <p:attrName>ppt_x</p:attrName>
                                        </p:attrNameLst>
                                      </p:cBhvr>
                                    </p:anim>
                                    <p:anim from="(-#ppt_h/2)" to="(#ppt_y)" calcmode="lin" valueType="num">
                                      <p:cBhvr>
                                        <p:cTn id="43" dur="1000" fill="hold">
                                          <p:stCondLst>
                                            <p:cond delay="0"/>
                                          </p:stCondLst>
                                        </p:cTn>
                                        <p:tgtEl>
                                          <p:spTgt spid="7">
                                            <p:txEl>
                                              <p:pRg st="0" end="0"/>
                                            </p:txEl>
                                          </p:spTgt>
                                        </p:tgtEl>
                                        <p:attrNameLst>
                                          <p:attrName>ppt_y</p:attrName>
                                        </p:attrNameLst>
                                      </p:cBhvr>
                                    </p:anim>
                                    <p:animRot by="21600000">
                                      <p:cBhvr>
                                        <p:cTn id="44" dur="1000" fill="hold">
                                          <p:stCondLst>
                                            <p:cond delay="0"/>
                                          </p:stCondLst>
                                        </p:cTn>
                                        <p:tgtEl>
                                          <p:spTgt spid="7">
                                            <p:txEl>
                                              <p:pRg st="0" end="0"/>
                                            </p:txEl>
                                          </p:spTgt>
                                        </p:tgtEl>
                                        <p:attrNameLst>
                                          <p:attrName>r</p:attrName>
                                        </p:attrNameLst>
                                      </p:cBhvr>
                                    </p:animRot>
                                  </p:childTnLst>
                                </p:cTn>
                              </p:par>
                              <p:par>
                                <p:cTn id="45" presetID="56" presetClass="entr" presetSubtype="0" fill="hold" nodeType="withEffect">
                                  <p:stCondLst>
                                    <p:cond delay="0"/>
                                  </p:stCondLst>
                                  <p:iterate type="lt">
                                    <p:tmPct val="10000"/>
                                  </p:iterate>
                                  <p:childTnLst>
                                    <p:set>
                                      <p:cBhvr>
                                        <p:cTn id="46" dur="1" fill="hold">
                                          <p:stCondLst>
                                            <p:cond delay="0"/>
                                          </p:stCondLst>
                                        </p:cTn>
                                        <p:tgtEl>
                                          <p:spTgt spid="7">
                                            <p:txEl>
                                              <p:pRg st="1" end="1"/>
                                            </p:txEl>
                                          </p:spTgt>
                                        </p:tgtEl>
                                        <p:attrNameLst>
                                          <p:attrName>style.visibility</p:attrName>
                                        </p:attrNameLst>
                                      </p:cBhvr>
                                      <p:to>
                                        <p:strVal val="visible"/>
                                      </p:to>
                                    </p:set>
                                    <p:anim by="(-#ppt_w*2)" calcmode="lin" valueType="num">
                                      <p:cBhvr rctx="PPT">
                                        <p:cTn id="47" dur="500" autoRev="1" fill="hold">
                                          <p:stCondLst>
                                            <p:cond delay="0"/>
                                          </p:stCondLst>
                                        </p:cTn>
                                        <p:tgtEl>
                                          <p:spTgt spid="7">
                                            <p:txEl>
                                              <p:pRg st="1" end="1"/>
                                            </p:txEl>
                                          </p:spTgt>
                                        </p:tgtEl>
                                        <p:attrNameLst>
                                          <p:attrName>ppt_w</p:attrName>
                                        </p:attrNameLst>
                                      </p:cBhvr>
                                    </p:anim>
                                    <p:anim by="(#ppt_w*0.50)" calcmode="lin" valueType="num">
                                      <p:cBhvr>
                                        <p:cTn id="48" dur="500" decel="50000" autoRev="1" fill="hold">
                                          <p:stCondLst>
                                            <p:cond delay="0"/>
                                          </p:stCondLst>
                                        </p:cTn>
                                        <p:tgtEl>
                                          <p:spTgt spid="7">
                                            <p:txEl>
                                              <p:pRg st="1" end="1"/>
                                            </p:txEl>
                                          </p:spTgt>
                                        </p:tgtEl>
                                        <p:attrNameLst>
                                          <p:attrName>ppt_x</p:attrName>
                                        </p:attrNameLst>
                                      </p:cBhvr>
                                    </p:anim>
                                    <p:anim from="(-#ppt_h/2)" to="(#ppt_y)" calcmode="lin" valueType="num">
                                      <p:cBhvr>
                                        <p:cTn id="49" dur="1000" fill="hold">
                                          <p:stCondLst>
                                            <p:cond delay="0"/>
                                          </p:stCondLst>
                                        </p:cTn>
                                        <p:tgtEl>
                                          <p:spTgt spid="7">
                                            <p:txEl>
                                              <p:pRg st="1" end="1"/>
                                            </p:txEl>
                                          </p:spTgt>
                                        </p:tgtEl>
                                        <p:attrNameLst>
                                          <p:attrName>ppt_y</p:attrName>
                                        </p:attrNameLst>
                                      </p:cBhvr>
                                    </p:anim>
                                    <p:animRot by="21600000">
                                      <p:cBhvr>
                                        <p:cTn id="50" dur="1000" fill="hold">
                                          <p:stCondLst>
                                            <p:cond delay="0"/>
                                          </p:stCondLst>
                                        </p:cTn>
                                        <p:tgtEl>
                                          <p:spTgt spid="7">
                                            <p:txEl>
                                              <p:pRg st="1" end="1"/>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que 1"/>
          <p:cNvSpPr/>
          <p:nvPr/>
        </p:nvSpPr>
        <p:spPr>
          <a:xfrm>
            <a:off x="3747752" y="309093"/>
            <a:ext cx="3554569" cy="1107584"/>
          </a:xfrm>
          <a:prstGeom prst="plaque">
            <a:avLst/>
          </a:prstGeom>
          <a:solidFill>
            <a:schemeClr val="accent6">
              <a:lumMod val="75000"/>
            </a:schemeClr>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bn-IN" sz="4800" dirty="0" smtClean="0">
                <a:solidFill>
                  <a:schemeClr val="tx1"/>
                </a:solidFill>
                <a:latin typeface="NikoshBAN" panose="02000000000000000000" pitchFamily="2" charset="0"/>
                <a:cs typeface="NikoshBAN" panose="02000000000000000000" pitchFamily="2" charset="0"/>
              </a:rPr>
              <a:t>একক কাজ </a:t>
            </a:r>
            <a:endParaRPr lang="en-US" sz="4800" dirty="0">
              <a:solidFill>
                <a:schemeClr val="tx1"/>
              </a:solidFill>
              <a:latin typeface="NikoshBAN" panose="02000000000000000000" pitchFamily="2" charset="0"/>
              <a:cs typeface="NikoshBAN" panose="02000000000000000000" pitchFamily="2" charset="0"/>
            </a:endParaRPr>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614884" y="103031"/>
            <a:ext cx="2298074" cy="1626406"/>
          </a:xfrm>
          <a:prstGeom prst="ellipse">
            <a:avLst/>
          </a:prstGeom>
          <a:ln>
            <a:noFill/>
          </a:ln>
          <a:effectLst>
            <a:softEdge rad="112500"/>
          </a:effectLst>
        </p:spPr>
      </p:pic>
      <p:sp>
        <p:nvSpPr>
          <p:cNvPr id="4" name="Bevel 3"/>
          <p:cNvSpPr/>
          <p:nvPr/>
        </p:nvSpPr>
        <p:spPr>
          <a:xfrm>
            <a:off x="180305" y="4262907"/>
            <a:ext cx="11732654" cy="2408349"/>
          </a:xfrm>
          <a:prstGeom prst="bevel">
            <a:avLst/>
          </a:prstGeom>
          <a:solidFill>
            <a:schemeClr val="accent6">
              <a:lumMod val="75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bn-IN" sz="2800" dirty="0" smtClean="0">
                <a:solidFill>
                  <a:srgbClr val="FFFF00"/>
                </a:solidFill>
                <a:latin typeface="NikoshBAN" panose="02000000000000000000" pitchFamily="2" charset="0"/>
                <a:cs typeface="NikoshBAN" panose="02000000000000000000" pitchFamily="2" charset="0"/>
              </a:rPr>
              <a:t>ক।</a:t>
            </a:r>
            <a:r>
              <a:rPr lang="bn-IN" sz="2800" dirty="0">
                <a:solidFill>
                  <a:srgbClr val="FFFF00"/>
                </a:solidFill>
                <a:latin typeface="NikoshBAN" panose="02000000000000000000" pitchFamily="2" charset="0"/>
                <a:cs typeface="NikoshBAN" panose="02000000000000000000" pitchFamily="2" charset="0"/>
              </a:rPr>
              <a:t>বাংলাদেশের সবচেয়ে প্রাচীন চিত্রশিল্প কোথায় পাওয়া গিয়েছে ? </a:t>
            </a:r>
          </a:p>
          <a:p>
            <a:r>
              <a:rPr lang="bn-IN" sz="2800" dirty="0">
                <a:solidFill>
                  <a:srgbClr val="FFFF00"/>
                </a:solidFill>
                <a:latin typeface="NikoshBAN" panose="02000000000000000000" pitchFamily="2" charset="0"/>
                <a:cs typeface="NikoshBAN" panose="02000000000000000000" pitchFamily="2" charset="0"/>
              </a:rPr>
              <a:t>খ।মহাস্থানগড়ের প্রাপ্ত নিদর্শনগুলোর একটি তালিকা কর । </a:t>
            </a:r>
          </a:p>
          <a:p>
            <a:r>
              <a:rPr lang="bn-IN" sz="2800" dirty="0">
                <a:solidFill>
                  <a:srgbClr val="FFFF00"/>
                </a:solidFill>
                <a:latin typeface="NikoshBAN" panose="02000000000000000000" pitchFamily="2" charset="0"/>
                <a:cs typeface="NikoshBAN" panose="02000000000000000000" pitchFamily="2" charset="0"/>
              </a:rPr>
              <a:t>গ।উয়ারি-বটেশ্বর কোন জেলায় অবস্থিত ? </a:t>
            </a:r>
          </a:p>
          <a:p>
            <a:r>
              <a:rPr lang="bn-IN" sz="2800" dirty="0">
                <a:solidFill>
                  <a:srgbClr val="FFFF00"/>
                </a:solidFill>
                <a:latin typeface="NikoshBAN" panose="02000000000000000000" pitchFamily="2" charset="0"/>
                <a:cs typeface="NikoshBAN" panose="02000000000000000000" pitchFamily="2" charset="0"/>
              </a:rPr>
              <a:t>ঘ।চীনের প্রাচীর কেন নির্মিত হয়েছিল ? </a:t>
            </a:r>
            <a:r>
              <a:rPr lang="bn-IN" sz="2800" dirty="0" smtClean="0">
                <a:solidFill>
                  <a:srgbClr val="FFFF00"/>
                </a:solidFill>
                <a:latin typeface="NikoshBAN" panose="02000000000000000000" pitchFamily="2" charset="0"/>
                <a:cs typeface="NikoshBAN" panose="02000000000000000000" pitchFamily="2" charset="0"/>
              </a:rPr>
              <a:t> </a:t>
            </a:r>
            <a:endParaRPr lang="en-US" sz="2800" dirty="0">
              <a:solidFill>
                <a:srgbClr val="FFFF00"/>
              </a:solidFill>
              <a:latin typeface="NikoshBAN" panose="02000000000000000000" pitchFamily="2" charset="0"/>
              <a:cs typeface="NikoshBAN" panose="02000000000000000000" pitchFamily="2" charset="0"/>
            </a:endParaRPr>
          </a:p>
          <a:p>
            <a:endParaRPr lang="en-US" sz="2800" dirty="0">
              <a:solidFill>
                <a:srgbClr val="FFFF00"/>
              </a:solidFill>
              <a:latin typeface="NikoshBAN" panose="02000000000000000000" pitchFamily="2" charset="0"/>
              <a:cs typeface="NikoshBAN" panose="02000000000000000000" pitchFamily="2" charset="0"/>
            </a:endParaRPr>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697121" y="2767727"/>
            <a:ext cx="2133600" cy="1338800"/>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pic>
        <p:nvPicPr>
          <p:cNvPr id="6" name="Picture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776130" y="2818617"/>
            <a:ext cx="2333625" cy="1287910"/>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pic>
        <p:nvPicPr>
          <p:cNvPr id="7" name="Picture 6"/>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788672" y="2776503"/>
            <a:ext cx="2257960" cy="1321247"/>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pic>
        <p:nvPicPr>
          <p:cNvPr id="8" name="Picture 7"/>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268141" y="2759835"/>
            <a:ext cx="2857500" cy="1287910"/>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Tree>
    <p:extLst>
      <p:ext uri="{BB962C8B-B14F-4D97-AF65-F5344CB8AC3E}">
        <p14:creationId xmlns:p14="http://schemas.microsoft.com/office/powerpoint/2010/main" val="71957618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crush"/>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8" presetClass="entr" presetSubtype="0" accel="50000" fill="hold" nodeType="clickEffect">
                                  <p:stCondLst>
                                    <p:cond delay="0"/>
                                  </p:stCondLst>
                                  <p:iterate type="lt">
                                    <p:tmPct val="50000"/>
                                  </p:iterate>
                                  <p:childTnLst>
                                    <p:set>
                                      <p:cBhvr>
                                        <p:cTn id="6" dur="1" fill="hold">
                                          <p:stCondLst>
                                            <p:cond delay="0"/>
                                          </p:stCondLst>
                                        </p:cTn>
                                        <p:tgtEl>
                                          <p:spTgt spid="2">
                                            <p:txEl>
                                              <p:pRg st="0" end="0"/>
                                            </p:txEl>
                                          </p:spTgt>
                                        </p:tgtEl>
                                        <p:attrNameLst>
                                          <p:attrName>style.visibility</p:attrName>
                                        </p:attrNameLst>
                                      </p:cBhvr>
                                      <p:to>
                                        <p:strVal val="visible"/>
                                      </p:to>
                                    </p:set>
                                    <p:set>
                                      <p:cBhvr>
                                        <p:cTn id="7" dur="455" fill="hold">
                                          <p:stCondLst>
                                            <p:cond delay="0"/>
                                          </p:stCondLst>
                                        </p:cTn>
                                        <p:tgtEl>
                                          <p:spTgt spid="2">
                                            <p:txEl>
                                              <p:pRg st="0" end="0"/>
                                            </p:txEl>
                                          </p:spTgt>
                                        </p:tgtEl>
                                        <p:attrNameLst>
                                          <p:attrName>style.rotation</p:attrName>
                                        </p:attrNameLst>
                                      </p:cBhvr>
                                      <p:to>
                                        <p:strVal val="-45.0"/>
                                      </p:to>
                                    </p:set>
                                    <p:anim calcmode="lin" valueType="num">
                                      <p:cBhvr>
                                        <p:cTn id="8" dur="455" fill="hold">
                                          <p:stCondLst>
                                            <p:cond delay="455"/>
                                          </p:stCondLst>
                                        </p:cTn>
                                        <p:tgtEl>
                                          <p:spTgt spid="2">
                                            <p:txEl>
                                              <p:pRg st="0" end="0"/>
                                            </p:txEl>
                                          </p:spTgt>
                                        </p:tgtEl>
                                        <p:attrNameLst>
                                          <p:attrName>style.rotation</p:attrName>
                                        </p:attrNameLst>
                                      </p:cBhvr>
                                      <p:tavLst>
                                        <p:tav tm="0">
                                          <p:val>
                                            <p:fltVal val="-45"/>
                                          </p:val>
                                        </p:tav>
                                        <p:tav tm="69900">
                                          <p:val>
                                            <p:fltVal val="45"/>
                                          </p:val>
                                        </p:tav>
                                        <p:tav tm="100000">
                                          <p:val>
                                            <p:fltVal val="0"/>
                                          </p:val>
                                        </p:tav>
                                      </p:tavLst>
                                    </p:anim>
                                    <p:anim calcmode="lin" valueType="num">
                                      <p:cBhvr>
                                        <p:cTn id="9" dur="455" fill="hold">
                                          <p:stCondLst>
                                            <p:cond delay="0"/>
                                          </p:stCondLst>
                                        </p:cTn>
                                        <p:tgtEl>
                                          <p:spTgt spid="2">
                                            <p:txEl>
                                              <p:pRg st="0" end="0"/>
                                            </p:txEl>
                                          </p:spTgt>
                                        </p:tgtEl>
                                        <p:attrNameLst>
                                          <p:attrName>ppt_y</p:attrName>
                                        </p:attrNameLst>
                                      </p:cBhvr>
                                      <p:tavLst>
                                        <p:tav tm="0">
                                          <p:val>
                                            <p:strVal val="#ppt_y-1"/>
                                          </p:val>
                                        </p:tav>
                                        <p:tav tm="100000">
                                          <p:val>
                                            <p:strVal val="#ppt_y-(0.354*#ppt_w-0.172*#ppt_h)"/>
                                          </p:val>
                                        </p:tav>
                                      </p:tavLst>
                                    </p:anim>
                                    <p:anim calcmode="lin" valueType="num">
                                      <p:cBhvr>
                                        <p:cTn id="10" dur="156" decel="50000" autoRev="1" fill="hold">
                                          <p:stCondLst>
                                            <p:cond delay="455"/>
                                          </p:stCondLst>
                                        </p:cTn>
                                        <p:tgtEl>
                                          <p:spTgt spid="2">
                                            <p:txEl>
                                              <p:pRg st="0" end="0"/>
                                            </p:txEl>
                                          </p:spTgt>
                                        </p:tgtEl>
                                        <p:attrNameLst>
                                          <p:attrName>ppt_y</p:attrName>
                                        </p:attrNameLst>
                                      </p:cBhvr>
                                      <p:tavLst>
                                        <p:tav tm="0">
                                          <p:val>
                                            <p:strVal val="#ppt_y-(0.354*#ppt_w-0.172*#ppt_h)"/>
                                          </p:val>
                                        </p:tav>
                                        <p:tav tm="100000">
                                          <p:val>
                                            <p:strVal val="#ppt_y-(0.354*#ppt_w-0.172*#ppt_h)-#ppt_h/2"/>
                                          </p:val>
                                        </p:tav>
                                      </p:tavLst>
                                    </p:anim>
                                    <p:anim calcmode="lin" valueType="num">
                                      <p:cBhvr>
                                        <p:cTn id="11" dur="136" fill="hold">
                                          <p:stCondLst>
                                            <p:cond delay="864"/>
                                          </p:stCondLst>
                                        </p:cTn>
                                        <p:tgtEl>
                                          <p:spTgt spid="2">
                                            <p:txEl>
                                              <p:pRg st="0" end="0"/>
                                            </p:txEl>
                                          </p:spTgt>
                                        </p:tgtEl>
                                        <p:attrNameLst>
                                          <p:attrName>ppt_y</p:attrName>
                                        </p:attrNameLst>
                                      </p:cBhvr>
                                      <p:tavLst>
                                        <p:tav tm="0">
                                          <p:val>
                                            <p:strVal val="#ppt_y-(0.354*#ppt_w-0.172*#ppt_h)"/>
                                          </p:val>
                                        </p:tav>
                                        <p:tav tm="100000">
                                          <p:val>
                                            <p:strVal val="#ppt_y"/>
                                          </p:val>
                                        </p:tav>
                                      </p:tavLst>
                                    </p:anim>
                                  </p:childTnLst>
                                </p:cTn>
                              </p:par>
                            </p:childTnLst>
                          </p:cTn>
                        </p:par>
                      </p:childTnLst>
                    </p:cTn>
                  </p:par>
                  <p:par>
                    <p:cTn id="12" fill="hold">
                      <p:stCondLst>
                        <p:cond delay="indefinite"/>
                      </p:stCondLst>
                      <p:childTnLst>
                        <p:par>
                          <p:cTn id="13" fill="hold">
                            <p:stCondLst>
                              <p:cond delay="0"/>
                            </p:stCondLst>
                            <p:childTnLst>
                              <p:par>
                                <p:cTn id="14" presetID="4" presetClass="entr" presetSubtype="16" fill="hold" nodeType="clickEffect">
                                  <p:stCondLst>
                                    <p:cond delay="0"/>
                                  </p:stCondLst>
                                  <p:childTnLst>
                                    <p:set>
                                      <p:cBhvr>
                                        <p:cTn id="15" dur="1" fill="hold">
                                          <p:stCondLst>
                                            <p:cond delay="0"/>
                                          </p:stCondLst>
                                        </p:cTn>
                                        <p:tgtEl>
                                          <p:spTgt spid="8"/>
                                        </p:tgtEl>
                                        <p:attrNameLst>
                                          <p:attrName>style.visibility</p:attrName>
                                        </p:attrNameLst>
                                      </p:cBhvr>
                                      <p:to>
                                        <p:strVal val="visible"/>
                                      </p:to>
                                    </p:set>
                                    <p:animEffect transition="in" filter="box(in)">
                                      <p:cBhvr>
                                        <p:cTn id="16" dur="2000"/>
                                        <p:tgtEl>
                                          <p:spTgt spid="8"/>
                                        </p:tgtEl>
                                      </p:cBhvr>
                                    </p:animEffect>
                                  </p:childTnLst>
                                </p:cTn>
                              </p:par>
                            </p:childTnLst>
                          </p:cTn>
                        </p:par>
                      </p:childTnLst>
                    </p:cTn>
                  </p:par>
                  <p:par>
                    <p:cTn id="17" fill="hold">
                      <p:stCondLst>
                        <p:cond delay="indefinite"/>
                      </p:stCondLst>
                      <p:childTnLst>
                        <p:par>
                          <p:cTn id="18" fill="hold">
                            <p:stCondLst>
                              <p:cond delay="0"/>
                            </p:stCondLst>
                            <p:childTnLst>
                              <p:par>
                                <p:cTn id="19" presetID="13" presetClass="entr" presetSubtype="32" fill="hold" nodeType="clickEffect">
                                  <p:stCondLst>
                                    <p:cond delay="0"/>
                                  </p:stCondLst>
                                  <p:childTnLst>
                                    <p:set>
                                      <p:cBhvr>
                                        <p:cTn id="20" dur="1" fill="hold">
                                          <p:stCondLst>
                                            <p:cond delay="0"/>
                                          </p:stCondLst>
                                        </p:cTn>
                                        <p:tgtEl>
                                          <p:spTgt spid="7"/>
                                        </p:tgtEl>
                                        <p:attrNameLst>
                                          <p:attrName>style.visibility</p:attrName>
                                        </p:attrNameLst>
                                      </p:cBhvr>
                                      <p:to>
                                        <p:strVal val="visible"/>
                                      </p:to>
                                    </p:set>
                                    <p:animEffect transition="in" filter="plus(out)">
                                      <p:cBhvr>
                                        <p:cTn id="21" dur="2000"/>
                                        <p:tgtEl>
                                          <p:spTgt spid="7"/>
                                        </p:tgtEl>
                                      </p:cBhvr>
                                    </p:animEffect>
                                  </p:childTnLst>
                                </p:cTn>
                              </p:par>
                            </p:childTnLst>
                          </p:cTn>
                        </p:par>
                      </p:childTnLst>
                    </p:cTn>
                  </p:par>
                  <p:par>
                    <p:cTn id="22" fill="hold">
                      <p:stCondLst>
                        <p:cond delay="indefinite"/>
                      </p:stCondLst>
                      <p:childTnLst>
                        <p:par>
                          <p:cTn id="23" fill="hold">
                            <p:stCondLst>
                              <p:cond delay="0"/>
                            </p:stCondLst>
                            <p:childTnLst>
                              <p:par>
                                <p:cTn id="24" presetID="13" presetClass="entr" presetSubtype="16" fill="hold" nodeType="clickEffect">
                                  <p:stCondLst>
                                    <p:cond delay="0"/>
                                  </p:stCondLst>
                                  <p:childTnLst>
                                    <p:set>
                                      <p:cBhvr>
                                        <p:cTn id="25" dur="1" fill="hold">
                                          <p:stCondLst>
                                            <p:cond delay="0"/>
                                          </p:stCondLst>
                                        </p:cTn>
                                        <p:tgtEl>
                                          <p:spTgt spid="6"/>
                                        </p:tgtEl>
                                        <p:attrNameLst>
                                          <p:attrName>style.visibility</p:attrName>
                                        </p:attrNameLst>
                                      </p:cBhvr>
                                      <p:to>
                                        <p:strVal val="visible"/>
                                      </p:to>
                                    </p:set>
                                    <p:animEffect transition="in" filter="plus(in)">
                                      <p:cBhvr>
                                        <p:cTn id="26" dur="2000"/>
                                        <p:tgtEl>
                                          <p:spTgt spid="6"/>
                                        </p:tgtEl>
                                      </p:cBhvr>
                                    </p:animEffect>
                                  </p:childTnLst>
                                </p:cTn>
                              </p:par>
                            </p:childTnLst>
                          </p:cTn>
                        </p:par>
                      </p:childTnLst>
                    </p:cTn>
                  </p:par>
                  <p:par>
                    <p:cTn id="27" fill="hold">
                      <p:stCondLst>
                        <p:cond delay="indefinite"/>
                      </p:stCondLst>
                      <p:childTnLst>
                        <p:par>
                          <p:cTn id="28" fill="hold">
                            <p:stCondLst>
                              <p:cond delay="0"/>
                            </p:stCondLst>
                            <p:childTnLst>
                              <p:par>
                                <p:cTn id="29" presetID="13" presetClass="entr" presetSubtype="32" fill="hold" nodeType="clickEffect">
                                  <p:stCondLst>
                                    <p:cond delay="0"/>
                                  </p:stCondLst>
                                  <p:childTnLst>
                                    <p:set>
                                      <p:cBhvr>
                                        <p:cTn id="30" dur="1" fill="hold">
                                          <p:stCondLst>
                                            <p:cond delay="0"/>
                                          </p:stCondLst>
                                        </p:cTn>
                                        <p:tgtEl>
                                          <p:spTgt spid="5"/>
                                        </p:tgtEl>
                                        <p:attrNameLst>
                                          <p:attrName>style.visibility</p:attrName>
                                        </p:attrNameLst>
                                      </p:cBhvr>
                                      <p:to>
                                        <p:strVal val="visible"/>
                                      </p:to>
                                    </p:set>
                                    <p:animEffect transition="in" filter="plus(out)">
                                      <p:cBhvr>
                                        <p:cTn id="31" dur="2000"/>
                                        <p:tgtEl>
                                          <p:spTgt spid="5"/>
                                        </p:tgtEl>
                                      </p:cBhvr>
                                    </p:animEffect>
                                  </p:childTnLst>
                                </p:cTn>
                              </p:par>
                            </p:childTnLst>
                          </p:cTn>
                        </p:par>
                      </p:childTnLst>
                    </p:cTn>
                  </p:par>
                  <p:par>
                    <p:cTn id="32" fill="hold">
                      <p:stCondLst>
                        <p:cond delay="indefinite"/>
                      </p:stCondLst>
                      <p:childTnLst>
                        <p:par>
                          <p:cTn id="33" fill="hold">
                            <p:stCondLst>
                              <p:cond delay="0"/>
                            </p:stCondLst>
                            <p:childTnLst>
                              <p:par>
                                <p:cTn id="34" presetID="56" presetClass="entr" presetSubtype="0" fill="hold" nodeType="clickEffect">
                                  <p:stCondLst>
                                    <p:cond delay="0"/>
                                  </p:stCondLst>
                                  <p:iterate type="lt">
                                    <p:tmPct val="10000"/>
                                  </p:iterate>
                                  <p:childTnLst>
                                    <p:set>
                                      <p:cBhvr>
                                        <p:cTn id="35" dur="1" fill="hold">
                                          <p:stCondLst>
                                            <p:cond delay="0"/>
                                          </p:stCondLst>
                                        </p:cTn>
                                        <p:tgtEl>
                                          <p:spTgt spid="4">
                                            <p:txEl>
                                              <p:pRg st="0" end="0"/>
                                            </p:txEl>
                                          </p:spTgt>
                                        </p:tgtEl>
                                        <p:attrNameLst>
                                          <p:attrName>style.visibility</p:attrName>
                                        </p:attrNameLst>
                                      </p:cBhvr>
                                      <p:to>
                                        <p:strVal val="visible"/>
                                      </p:to>
                                    </p:set>
                                    <p:anim by="(-#ppt_w*2)" calcmode="lin" valueType="num">
                                      <p:cBhvr rctx="PPT">
                                        <p:cTn id="36" dur="500" autoRev="1" fill="hold">
                                          <p:stCondLst>
                                            <p:cond delay="0"/>
                                          </p:stCondLst>
                                        </p:cTn>
                                        <p:tgtEl>
                                          <p:spTgt spid="4">
                                            <p:txEl>
                                              <p:pRg st="0" end="0"/>
                                            </p:txEl>
                                          </p:spTgt>
                                        </p:tgtEl>
                                        <p:attrNameLst>
                                          <p:attrName>ppt_w</p:attrName>
                                        </p:attrNameLst>
                                      </p:cBhvr>
                                    </p:anim>
                                    <p:anim by="(#ppt_w*0.50)" calcmode="lin" valueType="num">
                                      <p:cBhvr>
                                        <p:cTn id="37" dur="500" decel="50000" autoRev="1" fill="hold">
                                          <p:stCondLst>
                                            <p:cond delay="0"/>
                                          </p:stCondLst>
                                        </p:cTn>
                                        <p:tgtEl>
                                          <p:spTgt spid="4">
                                            <p:txEl>
                                              <p:pRg st="0" end="0"/>
                                            </p:txEl>
                                          </p:spTgt>
                                        </p:tgtEl>
                                        <p:attrNameLst>
                                          <p:attrName>ppt_x</p:attrName>
                                        </p:attrNameLst>
                                      </p:cBhvr>
                                    </p:anim>
                                    <p:anim from="(-#ppt_h/2)" to="(#ppt_y)" calcmode="lin" valueType="num">
                                      <p:cBhvr>
                                        <p:cTn id="38" dur="1000" fill="hold">
                                          <p:stCondLst>
                                            <p:cond delay="0"/>
                                          </p:stCondLst>
                                        </p:cTn>
                                        <p:tgtEl>
                                          <p:spTgt spid="4">
                                            <p:txEl>
                                              <p:pRg st="0" end="0"/>
                                            </p:txEl>
                                          </p:spTgt>
                                        </p:tgtEl>
                                        <p:attrNameLst>
                                          <p:attrName>ppt_y</p:attrName>
                                        </p:attrNameLst>
                                      </p:cBhvr>
                                    </p:anim>
                                    <p:animRot by="21600000">
                                      <p:cBhvr>
                                        <p:cTn id="39" dur="1000" fill="hold">
                                          <p:stCondLst>
                                            <p:cond delay="0"/>
                                          </p:stCondLst>
                                        </p:cTn>
                                        <p:tgtEl>
                                          <p:spTgt spid="4">
                                            <p:txEl>
                                              <p:pRg st="0" end="0"/>
                                            </p:txEl>
                                          </p:spTgt>
                                        </p:tgtEl>
                                        <p:attrNameLst>
                                          <p:attrName>r</p:attrName>
                                        </p:attrNameLst>
                                      </p:cBhvr>
                                    </p:animRot>
                                  </p:childTnLst>
                                </p:cTn>
                              </p:par>
                              <p:par>
                                <p:cTn id="40" presetID="56" presetClass="entr" presetSubtype="0" fill="hold" nodeType="withEffect">
                                  <p:stCondLst>
                                    <p:cond delay="0"/>
                                  </p:stCondLst>
                                  <p:iterate type="lt">
                                    <p:tmPct val="10000"/>
                                  </p:iterate>
                                  <p:childTnLst>
                                    <p:set>
                                      <p:cBhvr>
                                        <p:cTn id="41" dur="1" fill="hold">
                                          <p:stCondLst>
                                            <p:cond delay="0"/>
                                          </p:stCondLst>
                                        </p:cTn>
                                        <p:tgtEl>
                                          <p:spTgt spid="4">
                                            <p:txEl>
                                              <p:pRg st="1" end="1"/>
                                            </p:txEl>
                                          </p:spTgt>
                                        </p:tgtEl>
                                        <p:attrNameLst>
                                          <p:attrName>style.visibility</p:attrName>
                                        </p:attrNameLst>
                                      </p:cBhvr>
                                      <p:to>
                                        <p:strVal val="visible"/>
                                      </p:to>
                                    </p:set>
                                    <p:anim by="(-#ppt_w*2)" calcmode="lin" valueType="num">
                                      <p:cBhvr rctx="PPT">
                                        <p:cTn id="42" dur="500" autoRev="1" fill="hold">
                                          <p:stCondLst>
                                            <p:cond delay="0"/>
                                          </p:stCondLst>
                                        </p:cTn>
                                        <p:tgtEl>
                                          <p:spTgt spid="4">
                                            <p:txEl>
                                              <p:pRg st="1" end="1"/>
                                            </p:txEl>
                                          </p:spTgt>
                                        </p:tgtEl>
                                        <p:attrNameLst>
                                          <p:attrName>ppt_w</p:attrName>
                                        </p:attrNameLst>
                                      </p:cBhvr>
                                    </p:anim>
                                    <p:anim by="(#ppt_w*0.50)" calcmode="lin" valueType="num">
                                      <p:cBhvr>
                                        <p:cTn id="43" dur="500" decel="50000" autoRev="1" fill="hold">
                                          <p:stCondLst>
                                            <p:cond delay="0"/>
                                          </p:stCondLst>
                                        </p:cTn>
                                        <p:tgtEl>
                                          <p:spTgt spid="4">
                                            <p:txEl>
                                              <p:pRg st="1" end="1"/>
                                            </p:txEl>
                                          </p:spTgt>
                                        </p:tgtEl>
                                        <p:attrNameLst>
                                          <p:attrName>ppt_x</p:attrName>
                                        </p:attrNameLst>
                                      </p:cBhvr>
                                    </p:anim>
                                    <p:anim from="(-#ppt_h/2)" to="(#ppt_y)" calcmode="lin" valueType="num">
                                      <p:cBhvr>
                                        <p:cTn id="44" dur="1000" fill="hold">
                                          <p:stCondLst>
                                            <p:cond delay="0"/>
                                          </p:stCondLst>
                                        </p:cTn>
                                        <p:tgtEl>
                                          <p:spTgt spid="4">
                                            <p:txEl>
                                              <p:pRg st="1" end="1"/>
                                            </p:txEl>
                                          </p:spTgt>
                                        </p:tgtEl>
                                        <p:attrNameLst>
                                          <p:attrName>ppt_y</p:attrName>
                                        </p:attrNameLst>
                                      </p:cBhvr>
                                    </p:anim>
                                    <p:animRot by="21600000">
                                      <p:cBhvr>
                                        <p:cTn id="45" dur="1000" fill="hold">
                                          <p:stCondLst>
                                            <p:cond delay="0"/>
                                          </p:stCondLst>
                                        </p:cTn>
                                        <p:tgtEl>
                                          <p:spTgt spid="4">
                                            <p:txEl>
                                              <p:pRg st="1" end="1"/>
                                            </p:txEl>
                                          </p:spTgt>
                                        </p:tgtEl>
                                        <p:attrNameLst>
                                          <p:attrName>r</p:attrName>
                                        </p:attrNameLst>
                                      </p:cBhvr>
                                    </p:animRot>
                                  </p:childTnLst>
                                </p:cTn>
                              </p:par>
                              <p:par>
                                <p:cTn id="46" presetID="56" presetClass="entr" presetSubtype="0" fill="hold" nodeType="withEffect">
                                  <p:stCondLst>
                                    <p:cond delay="0"/>
                                  </p:stCondLst>
                                  <p:iterate type="lt">
                                    <p:tmPct val="10000"/>
                                  </p:iterate>
                                  <p:childTnLst>
                                    <p:set>
                                      <p:cBhvr>
                                        <p:cTn id="47" dur="1" fill="hold">
                                          <p:stCondLst>
                                            <p:cond delay="0"/>
                                          </p:stCondLst>
                                        </p:cTn>
                                        <p:tgtEl>
                                          <p:spTgt spid="4">
                                            <p:txEl>
                                              <p:pRg st="2" end="2"/>
                                            </p:txEl>
                                          </p:spTgt>
                                        </p:tgtEl>
                                        <p:attrNameLst>
                                          <p:attrName>style.visibility</p:attrName>
                                        </p:attrNameLst>
                                      </p:cBhvr>
                                      <p:to>
                                        <p:strVal val="visible"/>
                                      </p:to>
                                    </p:set>
                                    <p:anim by="(-#ppt_w*2)" calcmode="lin" valueType="num">
                                      <p:cBhvr rctx="PPT">
                                        <p:cTn id="48" dur="500" autoRev="1" fill="hold">
                                          <p:stCondLst>
                                            <p:cond delay="0"/>
                                          </p:stCondLst>
                                        </p:cTn>
                                        <p:tgtEl>
                                          <p:spTgt spid="4">
                                            <p:txEl>
                                              <p:pRg st="2" end="2"/>
                                            </p:txEl>
                                          </p:spTgt>
                                        </p:tgtEl>
                                        <p:attrNameLst>
                                          <p:attrName>ppt_w</p:attrName>
                                        </p:attrNameLst>
                                      </p:cBhvr>
                                    </p:anim>
                                    <p:anim by="(#ppt_w*0.50)" calcmode="lin" valueType="num">
                                      <p:cBhvr>
                                        <p:cTn id="49" dur="500" decel="50000" autoRev="1" fill="hold">
                                          <p:stCondLst>
                                            <p:cond delay="0"/>
                                          </p:stCondLst>
                                        </p:cTn>
                                        <p:tgtEl>
                                          <p:spTgt spid="4">
                                            <p:txEl>
                                              <p:pRg st="2" end="2"/>
                                            </p:txEl>
                                          </p:spTgt>
                                        </p:tgtEl>
                                        <p:attrNameLst>
                                          <p:attrName>ppt_x</p:attrName>
                                        </p:attrNameLst>
                                      </p:cBhvr>
                                    </p:anim>
                                    <p:anim from="(-#ppt_h/2)" to="(#ppt_y)" calcmode="lin" valueType="num">
                                      <p:cBhvr>
                                        <p:cTn id="50" dur="1000" fill="hold">
                                          <p:stCondLst>
                                            <p:cond delay="0"/>
                                          </p:stCondLst>
                                        </p:cTn>
                                        <p:tgtEl>
                                          <p:spTgt spid="4">
                                            <p:txEl>
                                              <p:pRg st="2" end="2"/>
                                            </p:txEl>
                                          </p:spTgt>
                                        </p:tgtEl>
                                        <p:attrNameLst>
                                          <p:attrName>ppt_y</p:attrName>
                                        </p:attrNameLst>
                                      </p:cBhvr>
                                    </p:anim>
                                    <p:animRot by="21600000">
                                      <p:cBhvr>
                                        <p:cTn id="51" dur="1000" fill="hold">
                                          <p:stCondLst>
                                            <p:cond delay="0"/>
                                          </p:stCondLst>
                                        </p:cTn>
                                        <p:tgtEl>
                                          <p:spTgt spid="4">
                                            <p:txEl>
                                              <p:pRg st="2" end="2"/>
                                            </p:txEl>
                                          </p:spTgt>
                                        </p:tgtEl>
                                        <p:attrNameLst>
                                          <p:attrName>r</p:attrName>
                                        </p:attrNameLst>
                                      </p:cBhvr>
                                    </p:animRot>
                                  </p:childTnLst>
                                </p:cTn>
                              </p:par>
                              <p:par>
                                <p:cTn id="52" presetID="56" presetClass="entr" presetSubtype="0" fill="hold" nodeType="withEffect">
                                  <p:stCondLst>
                                    <p:cond delay="0"/>
                                  </p:stCondLst>
                                  <p:iterate type="lt">
                                    <p:tmPct val="10000"/>
                                  </p:iterate>
                                  <p:childTnLst>
                                    <p:set>
                                      <p:cBhvr>
                                        <p:cTn id="53" dur="1" fill="hold">
                                          <p:stCondLst>
                                            <p:cond delay="0"/>
                                          </p:stCondLst>
                                        </p:cTn>
                                        <p:tgtEl>
                                          <p:spTgt spid="4">
                                            <p:txEl>
                                              <p:pRg st="3" end="3"/>
                                            </p:txEl>
                                          </p:spTgt>
                                        </p:tgtEl>
                                        <p:attrNameLst>
                                          <p:attrName>style.visibility</p:attrName>
                                        </p:attrNameLst>
                                      </p:cBhvr>
                                      <p:to>
                                        <p:strVal val="visible"/>
                                      </p:to>
                                    </p:set>
                                    <p:anim by="(-#ppt_w*2)" calcmode="lin" valueType="num">
                                      <p:cBhvr rctx="PPT">
                                        <p:cTn id="54" dur="500" autoRev="1" fill="hold">
                                          <p:stCondLst>
                                            <p:cond delay="0"/>
                                          </p:stCondLst>
                                        </p:cTn>
                                        <p:tgtEl>
                                          <p:spTgt spid="4">
                                            <p:txEl>
                                              <p:pRg st="3" end="3"/>
                                            </p:txEl>
                                          </p:spTgt>
                                        </p:tgtEl>
                                        <p:attrNameLst>
                                          <p:attrName>ppt_w</p:attrName>
                                        </p:attrNameLst>
                                      </p:cBhvr>
                                    </p:anim>
                                    <p:anim by="(#ppt_w*0.50)" calcmode="lin" valueType="num">
                                      <p:cBhvr>
                                        <p:cTn id="55" dur="500" decel="50000" autoRev="1" fill="hold">
                                          <p:stCondLst>
                                            <p:cond delay="0"/>
                                          </p:stCondLst>
                                        </p:cTn>
                                        <p:tgtEl>
                                          <p:spTgt spid="4">
                                            <p:txEl>
                                              <p:pRg st="3" end="3"/>
                                            </p:txEl>
                                          </p:spTgt>
                                        </p:tgtEl>
                                        <p:attrNameLst>
                                          <p:attrName>ppt_x</p:attrName>
                                        </p:attrNameLst>
                                      </p:cBhvr>
                                    </p:anim>
                                    <p:anim from="(-#ppt_h/2)" to="(#ppt_y)" calcmode="lin" valueType="num">
                                      <p:cBhvr>
                                        <p:cTn id="56" dur="1000" fill="hold">
                                          <p:stCondLst>
                                            <p:cond delay="0"/>
                                          </p:stCondLst>
                                        </p:cTn>
                                        <p:tgtEl>
                                          <p:spTgt spid="4">
                                            <p:txEl>
                                              <p:pRg st="3" end="3"/>
                                            </p:txEl>
                                          </p:spTgt>
                                        </p:tgtEl>
                                        <p:attrNameLst>
                                          <p:attrName>ppt_y</p:attrName>
                                        </p:attrNameLst>
                                      </p:cBhvr>
                                    </p:anim>
                                    <p:animRot by="21600000">
                                      <p:cBhvr>
                                        <p:cTn id="57" dur="1000" fill="hold">
                                          <p:stCondLst>
                                            <p:cond delay="0"/>
                                          </p:stCondLst>
                                        </p:cTn>
                                        <p:tgtEl>
                                          <p:spTgt spid="4">
                                            <p:txEl>
                                              <p:pRg st="3" end="3"/>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859920" y="149112"/>
            <a:ext cx="2156404" cy="1434989"/>
          </a:xfrm>
          <a:prstGeom prst="ellipse">
            <a:avLst/>
          </a:prstGeom>
          <a:ln>
            <a:noFill/>
          </a:ln>
          <a:effectLst>
            <a:softEdge rad="112500"/>
          </a:effectLst>
        </p:spPr>
      </p:pic>
      <p:sp>
        <p:nvSpPr>
          <p:cNvPr id="3" name="Horizontal Scroll 2"/>
          <p:cNvSpPr/>
          <p:nvPr/>
        </p:nvSpPr>
        <p:spPr>
          <a:xfrm>
            <a:off x="3027943" y="252143"/>
            <a:ext cx="4301544" cy="1331958"/>
          </a:xfrm>
          <a:prstGeom prst="horizontalScroll">
            <a:avLst/>
          </a:prstGeom>
          <a:solidFill>
            <a:srgbClr val="00B0F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bn-IN" sz="4000" dirty="0" smtClean="0">
                <a:solidFill>
                  <a:srgbClr val="FF0000"/>
                </a:solidFill>
                <a:latin typeface="NikoshBAN" panose="02000000000000000000" pitchFamily="2" charset="0"/>
                <a:cs typeface="NikoshBAN" panose="02000000000000000000" pitchFamily="2" charset="0"/>
              </a:rPr>
              <a:t>বাড়ীর কাজ </a:t>
            </a:r>
            <a:endParaRPr lang="en-US" sz="4000" dirty="0">
              <a:solidFill>
                <a:srgbClr val="FF0000"/>
              </a:solidFill>
              <a:latin typeface="NikoshBAN" panose="02000000000000000000" pitchFamily="2" charset="0"/>
              <a:cs typeface="NikoshBAN" panose="02000000000000000000" pitchFamily="2" charset="0"/>
            </a:endParaRPr>
          </a:p>
        </p:txBody>
      </p:sp>
      <p:sp>
        <p:nvSpPr>
          <p:cNvPr id="4" name="Up Arrow Callout 3"/>
          <p:cNvSpPr/>
          <p:nvPr/>
        </p:nvSpPr>
        <p:spPr>
          <a:xfrm>
            <a:off x="193183" y="5409127"/>
            <a:ext cx="11823141" cy="1275007"/>
          </a:xfrm>
          <a:prstGeom prst="upArrowCallou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bn-IN" sz="4800" dirty="0" smtClean="0">
                <a:solidFill>
                  <a:srgbClr val="FFFF00"/>
                </a:solidFill>
                <a:latin typeface="NikoshBAN" panose="02000000000000000000" pitchFamily="2" charset="0"/>
                <a:cs typeface="NikoshBAN" panose="02000000000000000000" pitchFamily="2" charset="0"/>
              </a:rPr>
              <a:t>মিশরীয় সভ্যতাগুলোর একটি তালিকা প্রস্তুত কর । </a:t>
            </a:r>
            <a:endParaRPr lang="en-US" sz="4800" dirty="0">
              <a:solidFill>
                <a:srgbClr val="FFFF00"/>
              </a:solidFill>
              <a:latin typeface="NikoshBAN" panose="02000000000000000000" pitchFamily="2" charset="0"/>
              <a:cs typeface="NikoshBAN" panose="02000000000000000000" pitchFamily="2" charset="0"/>
            </a:endParaRPr>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027944" y="2505074"/>
            <a:ext cx="4301544" cy="2644257"/>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Tree>
    <p:extLst>
      <p:ext uri="{BB962C8B-B14F-4D97-AF65-F5344CB8AC3E}">
        <p14:creationId xmlns:p14="http://schemas.microsoft.com/office/powerpoint/2010/main" val="268133001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8" presetClass="entr" presetSubtype="0" accel="50000" fill="hold" nodeType="clickEffect">
                                  <p:stCondLst>
                                    <p:cond delay="0"/>
                                  </p:stCondLst>
                                  <p:iterate type="lt">
                                    <p:tmPct val="50000"/>
                                  </p:iterate>
                                  <p:childTnLst>
                                    <p:set>
                                      <p:cBhvr>
                                        <p:cTn id="6" dur="1" fill="hold">
                                          <p:stCondLst>
                                            <p:cond delay="0"/>
                                          </p:stCondLst>
                                        </p:cTn>
                                        <p:tgtEl>
                                          <p:spTgt spid="3">
                                            <p:txEl>
                                              <p:pRg st="0" end="0"/>
                                            </p:txEl>
                                          </p:spTgt>
                                        </p:tgtEl>
                                        <p:attrNameLst>
                                          <p:attrName>style.visibility</p:attrName>
                                        </p:attrNameLst>
                                      </p:cBhvr>
                                      <p:to>
                                        <p:strVal val="visible"/>
                                      </p:to>
                                    </p:set>
                                    <p:set>
                                      <p:cBhvr>
                                        <p:cTn id="7" dur="455" fill="hold">
                                          <p:stCondLst>
                                            <p:cond delay="0"/>
                                          </p:stCondLst>
                                        </p:cTn>
                                        <p:tgtEl>
                                          <p:spTgt spid="3">
                                            <p:txEl>
                                              <p:pRg st="0" end="0"/>
                                            </p:txEl>
                                          </p:spTgt>
                                        </p:tgtEl>
                                        <p:attrNameLst>
                                          <p:attrName>style.rotation</p:attrName>
                                        </p:attrNameLst>
                                      </p:cBhvr>
                                      <p:to>
                                        <p:strVal val="-45.0"/>
                                      </p:to>
                                    </p:set>
                                    <p:anim calcmode="lin" valueType="num">
                                      <p:cBhvr>
                                        <p:cTn id="8" dur="455" fill="hold">
                                          <p:stCondLst>
                                            <p:cond delay="455"/>
                                          </p:stCondLst>
                                        </p:cTn>
                                        <p:tgtEl>
                                          <p:spTgt spid="3">
                                            <p:txEl>
                                              <p:pRg st="0" end="0"/>
                                            </p:txEl>
                                          </p:spTgt>
                                        </p:tgtEl>
                                        <p:attrNameLst>
                                          <p:attrName>style.rotation</p:attrName>
                                        </p:attrNameLst>
                                      </p:cBhvr>
                                      <p:tavLst>
                                        <p:tav tm="0">
                                          <p:val>
                                            <p:fltVal val="-45"/>
                                          </p:val>
                                        </p:tav>
                                        <p:tav tm="69900">
                                          <p:val>
                                            <p:fltVal val="45"/>
                                          </p:val>
                                        </p:tav>
                                        <p:tav tm="100000">
                                          <p:val>
                                            <p:fltVal val="0"/>
                                          </p:val>
                                        </p:tav>
                                      </p:tavLst>
                                    </p:anim>
                                    <p:anim calcmode="lin" valueType="num">
                                      <p:cBhvr>
                                        <p:cTn id="9" dur="455" fill="hold">
                                          <p:stCondLst>
                                            <p:cond delay="0"/>
                                          </p:stCondLst>
                                        </p:cTn>
                                        <p:tgtEl>
                                          <p:spTgt spid="3">
                                            <p:txEl>
                                              <p:pRg st="0" end="0"/>
                                            </p:txEl>
                                          </p:spTgt>
                                        </p:tgtEl>
                                        <p:attrNameLst>
                                          <p:attrName>ppt_y</p:attrName>
                                        </p:attrNameLst>
                                      </p:cBhvr>
                                      <p:tavLst>
                                        <p:tav tm="0">
                                          <p:val>
                                            <p:strVal val="#ppt_y-1"/>
                                          </p:val>
                                        </p:tav>
                                        <p:tav tm="100000">
                                          <p:val>
                                            <p:strVal val="#ppt_y-(0.354*#ppt_w-0.172*#ppt_h)"/>
                                          </p:val>
                                        </p:tav>
                                      </p:tavLst>
                                    </p:anim>
                                    <p:anim calcmode="lin" valueType="num">
                                      <p:cBhvr>
                                        <p:cTn id="10" dur="156" decel="50000" autoRev="1" fill="hold">
                                          <p:stCondLst>
                                            <p:cond delay="455"/>
                                          </p:stCondLst>
                                        </p:cTn>
                                        <p:tgtEl>
                                          <p:spTgt spid="3">
                                            <p:txEl>
                                              <p:pRg st="0" end="0"/>
                                            </p:txEl>
                                          </p:spTgt>
                                        </p:tgtEl>
                                        <p:attrNameLst>
                                          <p:attrName>ppt_y</p:attrName>
                                        </p:attrNameLst>
                                      </p:cBhvr>
                                      <p:tavLst>
                                        <p:tav tm="0">
                                          <p:val>
                                            <p:strVal val="#ppt_y-(0.354*#ppt_w-0.172*#ppt_h)"/>
                                          </p:val>
                                        </p:tav>
                                        <p:tav tm="100000">
                                          <p:val>
                                            <p:strVal val="#ppt_y-(0.354*#ppt_w-0.172*#ppt_h)-#ppt_h/2"/>
                                          </p:val>
                                        </p:tav>
                                      </p:tavLst>
                                    </p:anim>
                                    <p:anim calcmode="lin" valueType="num">
                                      <p:cBhvr>
                                        <p:cTn id="11" dur="136" fill="hold">
                                          <p:stCondLst>
                                            <p:cond delay="864"/>
                                          </p:stCondLst>
                                        </p:cTn>
                                        <p:tgtEl>
                                          <p:spTgt spid="3">
                                            <p:txEl>
                                              <p:pRg st="0" end="0"/>
                                            </p:txEl>
                                          </p:spTgt>
                                        </p:tgtEl>
                                        <p:attrNameLst>
                                          <p:attrName>ppt_y</p:attrName>
                                        </p:attrNameLst>
                                      </p:cBhvr>
                                      <p:tavLst>
                                        <p:tav tm="0">
                                          <p:val>
                                            <p:strVal val="#ppt_y-(0.354*#ppt_w-0.172*#ppt_h)"/>
                                          </p:val>
                                        </p:tav>
                                        <p:tav tm="100000">
                                          <p:val>
                                            <p:strVal val="#ppt_y"/>
                                          </p:val>
                                        </p:tav>
                                      </p:tavLst>
                                    </p:anim>
                                  </p:childTnLst>
                                </p:cTn>
                              </p:par>
                            </p:childTnLst>
                          </p:cTn>
                        </p:par>
                      </p:childTnLst>
                    </p:cTn>
                  </p:par>
                  <p:par>
                    <p:cTn id="12" fill="hold">
                      <p:stCondLst>
                        <p:cond delay="indefinite"/>
                      </p:stCondLst>
                      <p:childTnLst>
                        <p:par>
                          <p:cTn id="13" fill="hold">
                            <p:stCondLst>
                              <p:cond delay="0"/>
                            </p:stCondLst>
                            <p:childTnLst>
                              <p:par>
                                <p:cTn id="14" presetID="4" presetClass="entr" presetSubtype="16" fill="hold" nodeType="clickEffect">
                                  <p:stCondLst>
                                    <p:cond delay="0"/>
                                  </p:stCondLst>
                                  <p:childTnLst>
                                    <p:set>
                                      <p:cBhvr>
                                        <p:cTn id="15" dur="1" fill="hold">
                                          <p:stCondLst>
                                            <p:cond delay="0"/>
                                          </p:stCondLst>
                                        </p:cTn>
                                        <p:tgtEl>
                                          <p:spTgt spid="2"/>
                                        </p:tgtEl>
                                        <p:attrNameLst>
                                          <p:attrName>style.visibility</p:attrName>
                                        </p:attrNameLst>
                                      </p:cBhvr>
                                      <p:to>
                                        <p:strVal val="visible"/>
                                      </p:to>
                                    </p:set>
                                    <p:animEffect transition="in" filter="box(in)">
                                      <p:cBhvr>
                                        <p:cTn id="16" dur="2000"/>
                                        <p:tgtEl>
                                          <p:spTgt spid="2"/>
                                        </p:tgtEl>
                                      </p:cBhvr>
                                    </p:animEffect>
                                  </p:childTnLst>
                                </p:cTn>
                              </p:par>
                            </p:childTnLst>
                          </p:cTn>
                        </p:par>
                      </p:childTnLst>
                    </p:cTn>
                  </p:par>
                  <p:par>
                    <p:cTn id="17" fill="hold">
                      <p:stCondLst>
                        <p:cond delay="indefinite"/>
                      </p:stCondLst>
                      <p:childTnLst>
                        <p:par>
                          <p:cTn id="18" fill="hold">
                            <p:stCondLst>
                              <p:cond delay="0"/>
                            </p:stCondLst>
                            <p:childTnLst>
                              <p:par>
                                <p:cTn id="19" presetID="13" presetClass="entr" presetSubtype="32" fill="hold" nodeType="clickEffect">
                                  <p:stCondLst>
                                    <p:cond delay="0"/>
                                  </p:stCondLst>
                                  <p:childTnLst>
                                    <p:set>
                                      <p:cBhvr>
                                        <p:cTn id="20" dur="1" fill="hold">
                                          <p:stCondLst>
                                            <p:cond delay="0"/>
                                          </p:stCondLst>
                                        </p:cTn>
                                        <p:tgtEl>
                                          <p:spTgt spid="5"/>
                                        </p:tgtEl>
                                        <p:attrNameLst>
                                          <p:attrName>style.visibility</p:attrName>
                                        </p:attrNameLst>
                                      </p:cBhvr>
                                      <p:to>
                                        <p:strVal val="visible"/>
                                      </p:to>
                                    </p:set>
                                    <p:animEffect transition="in" filter="plus(out)">
                                      <p:cBhvr>
                                        <p:cTn id="21" dur="2000"/>
                                        <p:tgtEl>
                                          <p:spTgt spid="5"/>
                                        </p:tgtEl>
                                      </p:cBhvr>
                                    </p:animEffect>
                                  </p:childTnLst>
                                </p:cTn>
                              </p:par>
                            </p:childTnLst>
                          </p:cTn>
                        </p:par>
                      </p:childTnLst>
                    </p:cTn>
                  </p:par>
                  <p:par>
                    <p:cTn id="22" fill="hold">
                      <p:stCondLst>
                        <p:cond delay="indefinite"/>
                      </p:stCondLst>
                      <p:childTnLst>
                        <p:par>
                          <p:cTn id="23" fill="hold">
                            <p:stCondLst>
                              <p:cond delay="0"/>
                            </p:stCondLst>
                            <p:childTnLst>
                              <p:par>
                                <p:cTn id="24" presetID="35" presetClass="entr" presetSubtype="0" fill="hold" nodeType="clickEffect">
                                  <p:stCondLst>
                                    <p:cond delay="0"/>
                                  </p:stCondLst>
                                  <p:childTnLst>
                                    <p:set>
                                      <p:cBhvr>
                                        <p:cTn id="25" dur="1" fill="hold">
                                          <p:stCondLst>
                                            <p:cond delay="0"/>
                                          </p:stCondLst>
                                        </p:cTn>
                                        <p:tgtEl>
                                          <p:spTgt spid="4">
                                            <p:txEl>
                                              <p:pRg st="0" end="0"/>
                                            </p:txEl>
                                          </p:spTgt>
                                        </p:tgtEl>
                                        <p:attrNameLst>
                                          <p:attrName>style.visibility</p:attrName>
                                        </p:attrNameLst>
                                      </p:cBhvr>
                                      <p:to>
                                        <p:strVal val="visible"/>
                                      </p:to>
                                    </p:set>
                                    <p:animEffect transition="in" filter="fade">
                                      <p:cBhvr>
                                        <p:cTn id="26" dur="2000"/>
                                        <p:tgtEl>
                                          <p:spTgt spid="4">
                                            <p:txEl>
                                              <p:pRg st="0" end="0"/>
                                            </p:txEl>
                                          </p:spTgt>
                                        </p:tgtEl>
                                      </p:cBhvr>
                                    </p:animEffect>
                                    <p:anim calcmode="lin" valueType="num">
                                      <p:cBhvr>
                                        <p:cTn id="27" dur="2000" fill="hold"/>
                                        <p:tgtEl>
                                          <p:spTgt spid="4">
                                            <p:txEl>
                                              <p:pRg st="0" end="0"/>
                                            </p:txEl>
                                          </p:spTgt>
                                        </p:tgtEl>
                                        <p:attrNameLst>
                                          <p:attrName>style.rotation</p:attrName>
                                        </p:attrNameLst>
                                      </p:cBhvr>
                                      <p:tavLst>
                                        <p:tav tm="0">
                                          <p:val>
                                            <p:fltVal val="720"/>
                                          </p:val>
                                        </p:tav>
                                        <p:tav tm="100000">
                                          <p:val>
                                            <p:fltVal val="0"/>
                                          </p:val>
                                        </p:tav>
                                      </p:tavLst>
                                    </p:anim>
                                    <p:anim calcmode="lin" valueType="num">
                                      <p:cBhvr>
                                        <p:cTn id="28" dur="2000" fill="hold"/>
                                        <p:tgtEl>
                                          <p:spTgt spid="4">
                                            <p:txEl>
                                              <p:pRg st="0" end="0"/>
                                            </p:txEl>
                                          </p:spTgt>
                                        </p:tgtEl>
                                        <p:attrNameLst>
                                          <p:attrName>ppt_h</p:attrName>
                                        </p:attrNameLst>
                                      </p:cBhvr>
                                      <p:tavLst>
                                        <p:tav tm="0">
                                          <p:val>
                                            <p:fltVal val="0"/>
                                          </p:val>
                                        </p:tav>
                                        <p:tav tm="100000">
                                          <p:val>
                                            <p:strVal val="#ppt_h"/>
                                          </p:val>
                                        </p:tav>
                                      </p:tavLst>
                                    </p:anim>
                                    <p:anim calcmode="lin" valueType="num">
                                      <p:cBhvr>
                                        <p:cTn id="29" dur="2000" fill="hold"/>
                                        <p:tgtEl>
                                          <p:spTgt spid="4">
                                            <p:txEl>
                                              <p:pRg st="0" end="0"/>
                                            </p:txEl>
                                          </p:spTgt>
                                        </p:tgtEl>
                                        <p:attrNameLst>
                                          <p:attrName>ppt_w</p:attrName>
                                        </p:attrNameLst>
                                      </p:cBhvr>
                                      <p:tavLst>
                                        <p:tav tm="0">
                                          <p:val>
                                            <p:fltVal val="0"/>
                                          </p:val>
                                        </p:tav>
                                        <p:tav tm="100000">
                                          <p:val>
                                            <p:strVal val="#ppt_w"/>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
            <a:ext cx="12192000" cy="7073812"/>
          </a:xfrm>
          <a:prstGeom prst="ellipse">
            <a:avLst/>
          </a:prstGeom>
          <a:ln w="190500" cap="rnd">
            <a:solidFill>
              <a:srgbClr val="C8C6BD"/>
            </a:solidFill>
            <a:prstDash val="solid"/>
          </a:ln>
          <a:effectLst>
            <a:outerShdw blurRad="127000" algn="bl" rotWithShape="0">
              <a:srgbClr val="000000"/>
            </a:outerShdw>
          </a:effectLst>
          <a:scene3d>
            <a:camera prst="perspectiveFront" fov="5400000"/>
            <a:lightRig rig="threePt" dir="t">
              <a:rot lat="0" lon="0" rev="19200000"/>
            </a:lightRig>
          </a:scene3d>
          <a:sp3d extrusionH="25400">
            <a:bevelT w="304800" h="152400" prst="hardEdge"/>
            <a:extrusionClr>
              <a:srgbClr val="000000"/>
            </a:extrusionClr>
          </a:sp3d>
        </p:spPr>
      </p:pic>
      <p:sp>
        <p:nvSpPr>
          <p:cNvPr id="3" name="Heart 2"/>
          <p:cNvSpPr/>
          <p:nvPr/>
        </p:nvSpPr>
        <p:spPr>
          <a:xfrm>
            <a:off x="3631842" y="1983346"/>
            <a:ext cx="4700789" cy="2846231"/>
          </a:xfrm>
          <a:prstGeom prst="heart">
            <a:avLst/>
          </a:prstGeom>
          <a:solidFill>
            <a:schemeClr val="accent5">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400" dirty="0" err="1" smtClean="0">
                <a:solidFill>
                  <a:srgbClr val="FFFF00"/>
                </a:solidFill>
                <a:latin typeface="NikoshBAN" panose="02000000000000000000" pitchFamily="2" charset="0"/>
                <a:cs typeface="NikoshBAN" panose="02000000000000000000" pitchFamily="2" charset="0"/>
              </a:rPr>
              <a:t>সবাইকে</a:t>
            </a:r>
            <a:r>
              <a:rPr lang="en-US" sz="4400" dirty="0" smtClean="0">
                <a:solidFill>
                  <a:srgbClr val="FFFF00"/>
                </a:solidFill>
                <a:latin typeface="NikoshBAN" panose="02000000000000000000" pitchFamily="2" charset="0"/>
                <a:cs typeface="NikoshBAN" panose="02000000000000000000" pitchFamily="2" charset="0"/>
              </a:rPr>
              <a:t> </a:t>
            </a:r>
            <a:r>
              <a:rPr lang="en-US" sz="4400" dirty="0" err="1" smtClean="0">
                <a:solidFill>
                  <a:srgbClr val="FFFF00"/>
                </a:solidFill>
                <a:latin typeface="NikoshBAN" panose="02000000000000000000" pitchFamily="2" charset="0"/>
                <a:cs typeface="NikoshBAN" panose="02000000000000000000" pitchFamily="2" charset="0"/>
              </a:rPr>
              <a:t>ধন্যবাদ</a:t>
            </a:r>
            <a:r>
              <a:rPr lang="en-US" sz="4400" dirty="0" smtClean="0">
                <a:solidFill>
                  <a:srgbClr val="FFFF00"/>
                </a:solidFill>
                <a:latin typeface="NikoshBAN" panose="02000000000000000000" pitchFamily="2" charset="0"/>
                <a:cs typeface="NikoshBAN" panose="02000000000000000000" pitchFamily="2" charset="0"/>
              </a:rPr>
              <a:t> </a:t>
            </a:r>
            <a:endParaRPr lang="en-US" sz="4400" dirty="0">
              <a:solidFill>
                <a:srgbClr val="FFFF00"/>
              </a:solidFill>
              <a:latin typeface="NikoshBAN" panose="02000000000000000000" pitchFamily="2" charset="0"/>
              <a:cs typeface="NikoshBAN" panose="02000000000000000000" pitchFamily="2" charset="0"/>
            </a:endParaRPr>
          </a:p>
        </p:txBody>
      </p:sp>
    </p:spTree>
    <p:extLst>
      <p:ext uri="{BB962C8B-B14F-4D97-AF65-F5344CB8AC3E}">
        <p14:creationId xmlns:p14="http://schemas.microsoft.com/office/powerpoint/2010/main" val="3394934943"/>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drape"/>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6" presetClass="entr" presetSubtype="0" fill="hold" nodeType="clickEffect">
                                  <p:stCondLst>
                                    <p:cond delay="0"/>
                                  </p:stCondLst>
                                  <p:iterate type="lt">
                                    <p:tmPct val="10000"/>
                                  </p:iterate>
                                  <p:childTnLst>
                                    <p:set>
                                      <p:cBhvr>
                                        <p:cTn id="6" dur="1" fill="hold">
                                          <p:stCondLst>
                                            <p:cond delay="0"/>
                                          </p:stCondLst>
                                        </p:cTn>
                                        <p:tgtEl>
                                          <p:spTgt spid="3">
                                            <p:txEl>
                                              <p:pRg st="0" end="0"/>
                                            </p:txEl>
                                          </p:spTgt>
                                        </p:tgtEl>
                                        <p:attrNameLst>
                                          <p:attrName>style.visibility</p:attrName>
                                        </p:attrNameLst>
                                      </p:cBhvr>
                                      <p:to>
                                        <p:strVal val="visible"/>
                                      </p:to>
                                    </p:set>
                                    <p:anim by="(-#ppt_w*2)" calcmode="lin" valueType="num">
                                      <p:cBhvr rctx="PPT">
                                        <p:cTn id="7" dur="500" autoRev="1" fill="hold">
                                          <p:stCondLst>
                                            <p:cond delay="0"/>
                                          </p:stCondLst>
                                        </p:cTn>
                                        <p:tgtEl>
                                          <p:spTgt spid="3">
                                            <p:txEl>
                                              <p:pRg st="0" end="0"/>
                                            </p:txEl>
                                          </p:spTgt>
                                        </p:tgtEl>
                                        <p:attrNameLst>
                                          <p:attrName>ppt_w</p:attrName>
                                        </p:attrNameLst>
                                      </p:cBhvr>
                                    </p:anim>
                                    <p:anim by="(#ppt_w*0.50)" calcmode="lin" valueType="num">
                                      <p:cBhvr>
                                        <p:cTn id="8" dur="500" decel="50000" autoRev="1" fill="hold">
                                          <p:stCondLst>
                                            <p:cond delay="0"/>
                                          </p:stCondLst>
                                        </p:cTn>
                                        <p:tgtEl>
                                          <p:spTgt spid="3">
                                            <p:txEl>
                                              <p:pRg st="0" end="0"/>
                                            </p:txEl>
                                          </p:spTgt>
                                        </p:tgtEl>
                                        <p:attrNameLst>
                                          <p:attrName>ppt_x</p:attrName>
                                        </p:attrNameLst>
                                      </p:cBhvr>
                                    </p:anim>
                                    <p:anim from="(-#ppt_h/2)" to="(#ppt_y)" calcmode="lin" valueType="num">
                                      <p:cBhvr>
                                        <p:cTn id="9" dur="1000" fill="hold">
                                          <p:stCondLst>
                                            <p:cond delay="0"/>
                                          </p:stCondLst>
                                        </p:cTn>
                                        <p:tgtEl>
                                          <p:spTgt spid="3">
                                            <p:txEl>
                                              <p:pRg st="0" end="0"/>
                                            </p:txEl>
                                          </p:spTgt>
                                        </p:tgtEl>
                                        <p:attrNameLst>
                                          <p:attrName>ppt_y</p:attrName>
                                        </p:attrNameLst>
                                      </p:cBhvr>
                                    </p:anim>
                                    <p:animRot by="21600000">
                                      <p:cBhvr>
                                        <p:cTn id="10" dur="1000" fill="hold">
                                          <p:stCondLst>
                                            <p:cond delay="0"/>
                                          </p:stCondLst>
                                        </p:cTn>
                                        <p:tgtEl>
                                          <p:spTgt spid="3">
                                            <p:txEl>
                                              <p:pRg st="0" end="0"/>
                                            </p:txEl>
                                          </p:spTgt>
                                        </p:tgtEl>
                                        <p:attrNameLst>
                                          <p:attrName>r</p:attrName>
                                        </p:attrNameLst>
                                      </p:cBhvr>
                                    </p:animRot>
                                  </p:childTnLst>
                                </p:cTn>
                              </p:par>
                            </p:childTnLst>
                          </p:cTn>
                        </p:par>
                      </p:childTnLst>
                    </p:cTn>
                  </p:par>
                  <p:par>
                    <p:cTn id="11" fill="hold">
                      <p:stCondLst>
                        <p:cond delay="indefinite"/>
                      </p:stCondLst>
                      <p:childTnLst>
                        <p:par>
                          <p:cTn id="12" fill="hold">
                            <p:stCondLst>
                              <p:cond delay="0"/>
                            </p:stCondLst>
                            <p:childTnLst>
                              <p:par>
                                <p:cTn id="13" presetID="13" presetClass="entr" presetSubtype="32" fill="hold" nodeType="clickEffect">
                                  <p:stCondLst>
                                    <p:cond delay="0"/>
                                  </p:stCondLst>
                                  <p:childTnLst>
                                    <p:set>
                                      <p:cBhvr>
                                        <p:cTn id="14" dur="1" fill="hold">
                                          <p:stCondLst>
                                            <p:cond delay="0"/>
                                          </p:stCondLst>
                                        </p:cTn>
                                        <p:tgtEl>
                                          <p:spTgt spid="2"/>
                                        </p:tgtEl>
                                        <p:attrNameLst>
                                          <p:attrName>style.visibility</p:attrName>
                                        </p:attrNameLst>
                                      </p:cBhvr>
                                      <p:to>
                                        <p:strVal val="visible"/>
                                      </p:to>
                                    </p:set>
                                    <p:animEffect transition="in" filter="plus(out)">
                                      <p:cBhvr>
                                        <p:cTn id="15"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71341" y="180304"/>
            <a:ext cx="2706710" cy="1970468"/>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078051" y="2150772"/>
            <a:ext cx="8950817" cy="4457364"/>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
        <p:nvSpPr>
          <p:cNvPr id="5" name="Flowchart: Alternate Process 4"/>
          <p:cNvSpPr/>
          <p:nvPr/>
        </p:nvSpPr>
        <p:spPr>
          <a:xfrm>
            <a:off x="3940935" y="2730321"/>
            <a:ext cx="7018986" cy="3271234"/>
          </a:xfrm>
          <a:prstGeom prst="flowChartAlternateProcess">
            <a:avLst/>
          </a:prstGeom>
          <a:solidFill>
            <a:schemeClr val="accent2">
              <a:lumMod val="75000"/>
            </a:schemeClr>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bn-IN" sz="3600" dirty="0" smtClean="0">
                <a:solidFill>
                  <a:srgbClr val="FFFF00"/>
                </a:solidFill>
                <a:latin typeface="NikoshBAN" panose="02000000000000000000" pitchFamily="2" charset="0"/>
                <a:cs typeface="NikoshBAN" panose="02000000000000000000" pitchFamily="2" charset="0"/>
              </a:rPr>
              <a:t>মোঃ আবুল কাশেম </a:t>
            </a:r>
          </a:p>
          <a:p>
            <a:pPr algn="ctr"/>
            <a:r>
              <a:rPr lang="bn-IN" sz="3600" dirty="0" smtClean="0">
                <a:solidFill>
                  <a:srgbClr val="FFFF00"/>
                </a:solidFill>
                <a:latin typeface="NikoshBAN" panose="02000000000000000000" pitchFamily="2" charset="0"/>
                <a:cs typeface="NikoshBAN" panose="02000000000000000000" pitchFamily="2" charset="0"/>
              </a:rPr>
              <a:t>সহকারী শিক্ষক </a:t>
            </a:r>
          </a:p>
          <a:p>
            <a:pPr algn="ctr"/>
            <a:r>
              <a:rPr lang="bn-IN" sz="3600" dirty="0" smtClean="0">
                <a:solidFill>
                  <a:srgbClr val="FFFF00"/>
                </a:solidFill>
                <a:latin typeface="NikoshBAN" panose="02000000000000000000" pitchFamily="2" charset="0"/>
                <a:cs typeface="NikoshBAN" panose="02000000000000000000" pitchFamily="2" charset="0"/>
              </a:rPr>
              <a:t>লাকেশ্বর দাখিল মাদ্রাসা </a:t>
            </a:r>
          </a:p>
          <a:p>
            <a:pPr algn="ctr"/>
            <a:r>
              <a:rPr lang="bn-IN" sz="3600" dirty="0" smtClean="0">
                <a:solidFill>
                  <a:srgbClr val="FFFF00"/>
                </a:solidFill>
                <a:latin typeface="NikoshBAN" panose="02000000000000000000" pitchFamily="2" charset="0"/>
                <a:cs typeface="NikoshBAN" panose="02000000000000000000" pitchFamily="2" charset="0"/>
              </a:rPr>
              <a:t>ছাতক সুনামগঞ্জ </a:t>
            </a:r>
          </a:p>
          <a:p>
            <a:pPr algn="ctr"/>
            <a:r>
              <a:rPr lang="bn-IN" sz="3600" dirty="0" smtClean="0">
                <a:solidFill>
                  <a:srgbClr val="FFFF00"/>
                </a:solidFill>
                <a:latin typeface="NikoshBAN" panose="02000000000000000000" pitchFamily="2" charset="0"/>
                <a:cs typeface="NikoshBAN" panose="02000000000000000000" pitchFamily="2" charset="0"/>
              </a:rPr>
              <a:t>মোবাইলঃ ০১৭৮৬৪৯৮৯ </a:t>
            </a:r>
            <a:endParaRPr lang="en-US" sz="3600" dirty="0">
              <a:solidFill>
                <a:srgbClr val="FFFF00"/>
              </a:solidFill>
              <a:latin typeface="NikoshBAN" panose="02000000000000000000" pitchFamily="2" charset="0"/>
              <a:cs typeface="NikoshBAN" panose="02000000000000000000" pitchFamily="2" charset="0"/>
            </a:endParaRPr>
          </a:p>
        </p:txBody>
      </p:sp>
      <p:sp>
        <p:nvSpPr>
          <p:cNvPr id="6" name="Down Arrow Callout 5"/>
          <p:cNvSpPr/>
          <p:nvPr/>
        </p:nvSpPr>
        <p:spPr>
          <a:xfrm>
            <a:off x="3940935" y="180304"/>
            <a:ext cx="6928834" cy="1738648"/>
          </a:xfrm>
          <a:prstGeom prst="downArrowCallout">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bn-IN" sz="5400" dirty="0" smtClean="0">
                <a:solidFill>
                  <a:schemeClr val="tx1"/>
                </a:solidFill>
                <a:latin typeface="NikoshBAN" panose="02000000000000000000" pitchFamily="2" charset="0"/>
                <a:cs typeface="NikoshBAN" panose="02000000000000000000" pitchFamily="2" charset="0"/>
              </a:rPr>
              <a:t>শিক্ষক পরিচিতি </a:t>
            </a:r>
            <a:endParaRPr lang="en-US" sz="5400" dirty="0">
              <a:solidFill>
                <a:schemeClr val="tx1"/>
              </a:solidFill>
              <a:latin typeface="NikoshBAN" panose="02000000000000000000" pitchFamily="2" charset="0"/>
              <a:cs typeface="NikoshBAN" panose="02000000000000000000" pitchFamily="2" charset="0"/>
            </a:endParaRPr>
          </a:p>
        </p:txBody>
      </p:sp>
    </p:spTree>
    <p:extLst>
      <p:ext uri="{BB962C8B-B14F-4D97-AF65-F5344CB8AC3E}">
        <p14:creationId xmlns:p14="http://schemas.microsoft.com/office/powerpoint/2010/main" val="76895772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6000">
        <p15:prstTrans prst="curtains"/>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6" presetClass="entr" presetSubtype="0" fill="hold" nodeType="clickEffect">
                                  <p:stCondLst>
                                    <p:cond delay="0"/>
                                  </p:stCondLst>
                                  <p:iterate type="lt">
                                    <p:tmPct val="10000"/>
                                  </p:iterate>
                                  <p:childTnLst>
                                    <p:set>
                                      <p:cBhvr>
                                        <p:cTn id="6" dur="1" fill="hold">
                                          <p:stCondLst>
                                            <p:cond delay="0"/>
                                          </p:stCondLst>
                                        </p:cTn>
                                        <p:tgtEl>
                                          <p:spTgt spid="6">
                                            <p:txEl>
                                              <p:pRg st="0" end="0"/>
                                            </p:txEl>
                                          </p:spTgt>
                                        </p:tgtEl>
                                        <p:attrNameLst>
                                          <p:attrName>style.visibility</p:attrName>
                                        </p:attrNameLst>
                                      </p:cBhvr>
                                      <p:to>
                                        <p:strVal val="visible"/>
                                      </p:to>
                                    </p:set>
                                    <p:anim by="(-#ppt_w*2)" calcmode="lin" valueType="num">
                                      <p:cBhvr rctx="PPT">
                                        <p:cTn id="7" dur="500" autoRev="1" fill="hold">
                                          <p:stCondLst>
                                            <p:cond delay="0"/>
                                          </p:stCondLst>
                                        </p:cTn>
                                        <p:tgtEl>
                                          <p:spTgt spid="6">
                                            <p:txEl>
                                              <p:pRg st="0" end="0"/>
                                            </p:txEl>
                                          </p:spTgt>
                                        </p:tgtEl>
                                        <p:attrNameLst>
                                          <p:attrName>ppt_w</p:attrName>
                                        </p:attrNameLst>
                                      </p:cBhvr>
                                    </p:anim>
                                    <p:anim by="(#ppt_w*0.50)" calcmode="lin" valueType="num">
                                      <p:cBhvr>
                                        <p:cTn id="8" dur="500" decel="50000" autoRev="1" fill="hold">
                                          <p:stCondLst>
                                            <p:cond delay="0"/>
                                          </p:stCondLst>
                                        </p:cTn>
                                        <p:tgtEl>
                                          <p:spTgt spid="6">
                                            <p:txEl>
                                              <p:pRg st="0" end="0"/>
                                            </p:txEl>
                                          </p:spTgt>
                                        </p:tgtEl>
                                        <p:attrNameLst>
                                          <p:attrName>ppt_x</p:attrName>
                                        </p:attrNameLst>
                                      </p:cBhvr>
                                    </p:anim>
                                    <p:anim from="(-#ppt_h/2)" to="(#ppt_y)" calcmode="lin" valueType="num">
                                      <p:cBhvr>
                                        <p:cTn id="9" dur="1000" fill="hold">
                                          <p:stCondLst>
                                            <p:cond delay="0"/>
                                          </p:stCondLst>
                                        </p:cTn>
                                        <p:tgtEl>
                                          <p:spTgt spid="6">
                                            <p:txEl>
                                              <p:pRg st="0" end="0"/>
                                            </p:txEl>
                                          </p:spTgt>
                                        </p:tgtEl>
                                        <p:attrNameLst>
                                          <p:attrName>ppt_y</p:attrName>
                                        </p:attrNameLst>
                                      </p:cBhvr>
                                    </p:anim>
                                    <p:animRot by="21600000">
                                      <p:cBhvr>
                                        <p:cTn id="10" dur="1000" fill="hold">
                                          <p:stCondLst>
                                            <p:cond delay="0"/>
                                          </p:stCondLst>
                                        </p:cTn>
                                        <p:tgtEl>
                                          <p:spTgt spid="6">
                                            <p:txEl>
                                              <p:pRg st="0" end="0"/>
                                            </p:txEl>
                                          </p:spTgt>
                                        </p:tgtEl>
                                        <p:attrNameLst>
                                          <p:attrName>r</p:attrName>
                                        </p:attrNameLst>
                                      </p:cBhvr>
                                    </p:animRot>
                                  </p:childTnLst>
                                </p:cTn>
                              </p:par>
                            </p:childTnLst>
                          </p:cTn>
                        </p:par>
                      </p:childTnLst>
                    </p:cTn>
                  </p:par>
                  <p:par>
                    <p:cTn id="11" fill="hold">
                      <p:stCondLst>
                        <p:cond delay="indefinite"/>
                      </p:stCondLst>
                      <p:childTnLst>
                        <p:par>
                          <p:cTn id="12" fill="hold">
                            <p:stCondLst>
                              <p:cond delay="0"/>
                            </p:stCondLst>
                            <p:childTnLst>
                              <p:par>
                                <p:cTn id="13" presetID="13" presetClass="entr" presetSubtype="32" fill="hold" nodeType="clickEffect">
                                  <p:stCondLst>
                                    <p:cond delay="0"/>
                                  </p:stCondLst>
                                  <p:childTnLst>
                                    <p:set>
                                      <p:cBhvr>
                                        <p:cTn id="14" dur="1" fill="hold">
                                          <p:stCondLst>
                                            <p:cond delay="0"/>
                                          </p:stCondLst>
                                        </p:cTn>
                                        <p:tgtEl>
                                          <p:spTgt spid="2"/>
                                        </p:tgtEl>
                                        <p:attrNameLst>
                                          <p:attrName>style.visibility</p:attrName>
                                        </p:attrNameLst>
                                      </p:cBhvr>
                                      <p:to>
                                        <p:strVal val="visible"/>
                                      </p:to>
                                    </p:set>
                                    <p:animEffect transition="in" filter="plus(out)">
                                      <p:cBhvr>
                                        <p:cTn id="15" dur="2000"/>
                                        <p:tgtEl>
                                          <p:spTgt spid="2"/>
                                        </p:tgtEl>
                                      </p:cBhvr>
                                    </p:animEffect>
                                  </p:childTnLst>
                                </p:cTn>
                              </p:par>
                            </p:childTnLst>
                          </p:cTn>
                        </p:par>
                      </p:childTnLst>
                    </p:cTn>
                  </p:par>
                  <p:par>
                    <p:cTn id="16" fill="hold">
                      <p:stCondLst>
                        <p:cond delay="indefinite"/>
                      </p:stCondLst>
                      <p:childTnLst>
                        <p:par>
                          <p:cTn id="17" fill="hold">
                            <p:stCondLst>
                              <p:cond delay="0"/>
                            </p:stCondLst>
                            <p:childTnLst>
                              <p:par>
                                <p:cTn id="18" presetID="15" presetClass="entr" presetSubtype="0" fill="hold" nodeType="clickEffect">
                                  <p:stCondLst>
                                    <p:cond delay="0"/>
                                  </p:stCondLst>
                                  <p:childTnLst>
                                    <p:set>
                                      <p:cBhvr>
                                        <p:cTn id="19" dur="1" fill="hold">
                                          <p:stCondLst>
                                            <p:cond delay="0"/>
                                          </p:stCondLst>
                                        </p:cTn>
                                        <p:tgtEl>
                                          <p:spTgt spid="5">
                                            <p:txEl>
                                              <p:pRg st="0" end="0"/>
                                            </p:txEl>
                                          </p:spTgt>
                                        </p:tgtEl>
                                        <p:attrNameLst>
                                          <p:attrName>style.visibility</p:attrName>
                                        </p:attrNameLst>
                                      </p:cBhvr>
                                      <p:to>
                                        <p:strVal val="visible"/>
                                      </p:to>
                                    </p:set>
                                    <p:anim calcmode="lin" valueType="num">
                                      <p:cBhvr>
                                        <p:cTn id="20" dur="1000" fill="hold"/>
                                        <p:tgtEl>
                                          <p:spTgt spid="5">
                                            <p:txEl>
                                              <p:pRg st="0" end="0"/>
                                            </p:txEl>
                                          </p:spTgt>
                                        </p:tgtEl>
                                        <p:attrNameLst>
                                          <p:attrName>ppt_w</p:attrName>
                                        </p:attrNameLst>
                                      </p:cBhvr>
                                      <p:tavLst>
                                        <p:tav tm="0">
                                          <p:val>
                                            <p:fltVal val="0"/>
                                          </p:val>
                                        </p:tav>
                                        <p:tav tm="100000">
                                          <p:val>
                                            <p:strVal val="#ppt_w"/>
                                          </p:val>
                                        </p:tav>
                                      </p:tavLst>
                                    </p:anim>
                                    <p:anim calcmode="lin" valueType="num">
                                      <p:cBhvr>
                                        <p:cTn id="21" dur="1000" fill="hold"/>
                                        <p:tgtEl>
                                          <p:spTgt spid="5">
                                            <p:txEl>
                                              <p:pRg st="0" end="0"/>
                                            </p:txEl>
                                          </p:spTgt>
                                        </p:tgtEl>
                                        <p:attrNameLst>
                                          <p:attrName>ppt_h</p:attrName>
                                        </p:attrNameLst>
                                      </p:cBhvr>
                                      <p:tavLst>
                                        <p:tav tm="0">
                                          <p:val>
                                            <p:fltVal val="0"/>
                                          </p:val>
                                        </p:tav>
                                        <p:tav tm="100000">
                                          <p:val>
                                            <p:strVal val="#ppt_h"/>
                                          </p:val>
                                        </p:tav>
                                      </p:tavLst>
                                    </p:anim>
                                    <p:anim calcmode="lin" valueType="num">
                                      <p:cBhvr>
                                        <p:cTn id="22" dur="1000" fill="hold"/>
                                        <p:tgtEl>
                                          <p:spTgt spid="5">
                                            <p:txEl>
                                              <p:pRg st="0" end="0"/>
                                            </p:txEl>
                                          </p:spTgt>
                                        </p:tgtEl>
                                        <p:attrNameLst>
                                          <p:attrName>ppt_x</p:attrName>
                                        </p:attrNameLst>
                                      </p:cBhvr>
                                      <p:tavLst>
                                        <p:tav tm="0" fmla="#ppt_x+(cos(-2*pi*(1-$))*-#ppt_x-sin(-2*pi*(1-$))*(1-#ppt_y))*(1-$)">
                                          <p:val>
                                            <p:fltVal val="0"/>
                                          </p:val>
                                        </p:tav>
                                        <p:tav tm="100000">
                                          <p:val>
                                            <p:fltVal val="1"/>
                                          </p:val>
                                        </p:tav>
                                      </p:tavLst>
                                    </p:anim>
                                    <p:anim calcmode="lin" valueType="num">
                                      <p:cBhvr>
                                        <p:cTn id="23" dur="1000" fill="hold"/>
                                        <p:tgtEl>
                                          <p:spTgt spid="5">
                                            <p:txEl>
                                              <p:pRg st="0" end="0"/>
                                            </p:txEl>
                                          </p:spTgt>
                                        </p:tgtEl>
                                        <p:attrNameLst>
                                          <p:attrName>ppt_y</p:attrName>
                                        </p:attrNameLst>
                                      </p:cBhvr>
                                      <p:tavLst>
                                        <p:tav tm="0" fmla="#ppt_y+(sin(-2*pi*(1-$))*-#ppt_x+cos(-2*pi*(1-$))*(1-#ppt_y))*(1-$)">
                                          <p:val>
                                            <p:fltVal val="0"/>
                                          </p:val>
                                        </p:tav>
                                        <p:tav tm="100000">
                                          <p:val>
                                            <p:fltVal val="1"/>
                                          </p:val>
                                        </p:tav>
                                      </p:tavLst>
                                    </p:anim>
                                  </p:childTnLst>
                                </p:cTn>
                              </p:par>
                              <p:par>
                                <p:cTn id="24" presetID="15" presetClass="entr" presetSubtype="0" fill="hold" nodeType="withEffect">
                                  <p:stCondLst>
                                    <p:cond delay="0"/>
                                  </p:stCondLst>
                                  <p:childTnLst>
                                    <p:set>
                                      <p:cBhvr>
                                        <p:cTn id="25" dur="1" fill="hold">
                                          <p:stCondLst>
                                            <p:cond delay="0"/>
                                          </p:stCondLst>
                                        </p:cTn>
                                        <p:tgtEl>
                                          <p:spTgt spid="5">
                                            <p:txEl>
                                              <p:pRg st="1" end="1"/>
                                            </p:txEl>
                                          </p:spTgt>
                                        </p:tgtEl>
                                        <p:attrNameLst>
                                          <p:attrName>style.visibility</p:attrName>
                                        </p:attrNameLst>
                                      </p:cBhvr>
                                      <p:to>
                                        <p:strVal val="visible"/>
                                      </p:to>
                                    </p:set>
                                    <p:anim calcmode="lin" valueType="num">
                                      <p:cBhvr>
                                        <p:cTn id="26" dur="1000" fill="hold"/>
                                        <p:tgtEl>
                                          <p:spTgt spid="5">
                                            <p:txEl>
                                              <p:pRg st="1" end="1"/>
                                            </p:txEl>
                                          </p:spTgt>
                                        </p:tgtEl>
                                        <p:attrNameLst>
                                          <p:attrName>ppt_w</p:attrName>
                                        </p:attrNameLst>
                                      </p:cBhvr>
                                      <p:tavLst>
                                        <p:tav tm="0">
                                          <p:val>
                                            <p:fltVal val="0"/>
                                          </p:val>
                                        </p:tav>
                                        <p:tav tm="100000">
                                          <p:val>
                                            <p:strVal val="#ppt_w"/>
                                          </p:val>
                                        </p:tav>
                                      </p:tavLst>
                                    </p:anim>
                                    <p:anim calcmode="lin" valueType="num">
                                      <p:cBhvr>
                                        <p:cTn id="27" dur="1000" fill="hold"/>
                                        <p:tgtEl>
                                          <p:spTgt spid="5">
                                            <p:txEl>
                                              <p:pRg st="1" end="1"/>
                                            </p:txEl>
                                          </p:spTgt>
                                        </p:tgtEl>
                                        <p:attrNameLst>
                                          <p:attrName>ppt_h</p:attrName>
                                        </p:attrNameLst>
                                      </p:cBhvr>
                                      <p:tavLst>
                                        <p:tav tm="0">
                                          <p:val>
                                            <p:fltVal val="0"/>
                                          </p:val>
                                        </p:tav>
                                        <p:tav tm="100000">
                                          <p:val>
                                            <p:strVal val="#ppt_h"/>
                                          </p:val>
                                        </p:tav>
                                      </p:tavLst>
                                    </p:anim>
                                    <p:anim calcmode="lin" valueType="num">
                                      <p:cBhvr>
                                        <p:cTn id="28" dur="1000" fill="hold"/>
                                        <p:tgtEl>
                                          <p:spTgt spid="5">
                                            <p:txEl>
                                              <p:pRg st="1" end="1"/>
                                            </p:txEl>
                                          </p:spTgt>
                                        </p:tgtEl>
                                        <p:attrNameLst>
                                          <p:attrName>ppt_x</p:attrName>
                                        </p:attrNameLst>
                                      </p:cBhvr>
                                      <p:tavLst>
                                        <p:tav tm="0" fmla="#ppt_x+(cos(-2*pi*(1-$))*-#ppt_x-sin(-2*pi*(1-$))*(1-#ppt_y))*(1-$)">
                                          <p:val>
                                            <p:fltVal val="0"/>
                                          </p:val>
                                        </p:tav>
                                        <p:tav tm="100000">
                                          <p:val>
                                            <p:fltVal val="1"/>
                                          </p:val>
                                        </p:tav>
                                      </p:tavLst>
                                    </p:anim>
                                    <p:anim calcmode="lin" valueType="num">
                                      <p:cBhvr>
                                        <p:cTn id="29" dur="1000" fill="hold"/>
                                        <p:tgtEl>
                                          <p:spTgt spid="5">
                                            <p:txEl>
                                              <p:pRg st="1" end="1"/>
                                            </p:txEl>
                                          </p:spTgt>
                                        </p:tgtEl>
                                        <p:attrNameLst>
                                          <p:attrName>ppt_y</p:attrName>
                                        </p:attrNameLst>
                                      </p:cBhvr>
                                      <p:tavLst>
                                        <p:tav tm="0" fmla="#ppt_y+(sin(-2*pi*(1-$))*-#ppt_x+cos(-2*pi*(1-$))*(1-#ppt_y))*(1-$)">
                                          <p:val>
                                            <p:fltVal val="0"/>
                                          </p:val>
                                        </p:tav>
                                        <p:tav tm="100000">
                                          <p:val>
                                            <p:fltVal val="1"/>
                                          </p:val>
                                        </p:tav>
                                      </p:tavLst>
                                    </p:anim>
                                  </p:childTnLst>
                                </p:cTn>
                              </p:par>
                              <p:par>
                                <p:cTn id="30" presetID="15" presetClass="entr" presetSubtype="0" fill="hold" nodeType="withEffect">
                                  <p:stCondLst>
                                    <p:cond delay="0"/>
                                  </p:stCondLst>
                                  <p:childTnLst>
                                    <p:set>
                                      <p:cBhvr>
                                        <p:cTn id="31" dur="1" fill="hold">
                                          <p:stCondLst>
                                            <p:cond delay="0"/>
                                          </p:stCondLst>
                                        </p:cTn>
                                        <p:tgtEl>
                                          <p:spTgt spid="5">
                                            <p:txEl>
                                              <p:pRg st="2" end="2"/>
                                            </p:txEl>
                                          </p:spTgt>
                                        </p:tgtEl>
                                        <p:attrNameLst>
                                          <p:attrName>style.visibility</p:attrName>
                                        </p:attrNameLst>
                                      </p:cBhvr>
                                      <p:to>
                                        <p:strVal val="visible"/>
                                      </p:to>
                                    </p:set>
                                    <p:anim calcmode="lin" valueType="num">
                                      <p:cBhvr>
                                        <p:cTn id="32" dur="1000" fill="hold"/>
                                        <p:tgtEl>
                                          <p:spTgt spid="5">
                                            <p:txEl>
                                              <p:pRg st="2" end="2"/>
                                            </p:txEl>
                                          </p:spTgt>
                                        </p:tgtEl>
                                        <p:attrNameLst>
                                          <p:attrName>ppt_w</p:attrName>
                                        </p:attrNameLst>
                                      </p:cBhvr>
                                      <p:tavLst>
                                        <p:tav tm="0">
                                          <p:val>
                                            <p:fltVal val="0"/>
                                          </p:val>
                                        </p:tav>
                                        <p:tav tm="100000">
                                          <p:val>
                                            <p:strVal val="#ppt_w"/>
                                          </p:val>
                                        </p:tav>
                                      </p:tavLst>
                                    </p:anim>
                                    <p:anim calcmode="lin" valueType="num">
                                      <p:cBhvr>
                                        <p:cTn id="33" dur="1000" fill="hold"/>
                                        <p:tgtEl>
                                          <p:spTgt spid="5">
                                            <p:txEl>
                                              <p:pRg st="2" end="2"/>
                                            </p:txEl>
                                          </p:spTgt>
                                        </p:tgtEl>
                                        <p:attrNameLst>
                                          <p:attrName>ppt_h</p:attrName>
                                        </p:attrNameLst>
                                      </p:cBhvr>
                                      <p:tavLst>
                                        <p:tav tm="0">
                                          <p:val>
                                            <p:fltVal val="0"/>
                                          </p:val>
                                        </p:tav>
                                        <p:tav tm="100000">
                                          <p:val>
                                            <p:strVal val="#ppt_h"/>
                                          </p:val>
                                        </p:tav>
                                      </p:tavLst>
                                    </p:anim>
                                    <p:anim calcmode="lin" valueType="num">
                                      <p:cBhvr>
                                        <p:cTn id="34" dur="1000" fill="hold"/>
                                        <p:tgtEl>
                                          <p:spTgt spid="5">
                                            <p:txEl>
                                              <p:pRg st="2" end="2"/>
                                            </p:txEl>
                                          </p:spTgt>
                                        </p:tgtEl>
                                        <p:attrNameLst>
                                          <p:attrName>ppt_x</p:attrName>
                                        </p:attrNameLst>
                                      </p:cBhvr>
                                      <p:tavLst>
                                        <p:tav tm="0" fmla="#ppt_x+(cos(-2*pi*(1-$))*-#ppt_x-sin(-2*pi*(1-$))*(1-#ppt_y))*(1-$)">
                                          <p:val>
                                            <p:fltVal val="0"/>
                                          </p:val>
                                        </p:tav>
                                        <p:tav tm="100000">
                                          <p:val>
                                            <p:fltVal val="1"/>
                                          </p:val>
                                        </p:tav>
                                      </p:tavLst>
                                    </p:anim>
                                    <p:anim calcmode="lin" valueType="num">
                                      <p:cBhvr>
                                        <p:cTn id="35" dur="1000" fill="hold"/>
                                        <p:tgtEl>
                                          <p:spTgt spid="5">
                                            <p:txEl>
                                              <p:pRg st="2" end="2"/>
                                            </p:txEl>
                                          </p:spTgt>
                                        </p:tgtEl>
                                        <p:attrNameLst>
                                          <p:attrName>ppt_y</p:attrName>
                                        </p:attrNameLst>
                                      </p:cBhvr>
                                      <p:tavLst>
                                        <p:tav tm="0" fmla="#ppt_y+(sin(-2*pi*(1-$))*-#ppt_x+cos(-2*pi*(1-$))*(1-#ppt_y))*(1-$)">
                                          <p:val>
                                            <p:fltVal val="0"/>
                                          </p:val>
                                        </p:tav>
                                        <p:tav tm="100000">
                                          <p:val>
                                            <p:fltVal val="1"/>
                                          </p:val>
                                        </p:tav>
                                      </p:tavLst>
                                    </p:anim>
                                  </p:childTnLst>
                                </p:cTn>
                              </p:par>
                              <p:par>
                                <p:cTn id="36" presetID="15" presetClass="entr" presetSubtype="0" fill="hold" nodeType="withEffect">
                                  <p:stCondLst>
                                    <p:cond delay="0"/>
                                  </p:stCondLst>
                                  <p:childTnLst>
                                    <p:set>
                                      <p:cBhvr>
                                        <p:cTn id="37" dur="1" fill="hold">
                                          <p:stCondLst>
                                            <p:cond delay="0"/>
                                          </p:stCondLst>
                                        </p:cTn>
                                        <p:tgtEl>
                                          <p:spTgt spid="5">
                                            <p:txEl>
                                              <p:pRg st="3" end="3"/>
                                            </p:txEl>
                                          </p:spTgt>
                                        </p:tgtEl>
                                        <p:attrNameLst>
                                          <p:attrName>style.visibility</p:attrName>
                                        </p:attrNameLst>
                                      </p:cBhvr>
                                      <p:to>
                                        <p:strVal val="visible"/>
                                      </p:to>
                                    </p:set>
                                    <p:anim calcmode="lin" valueType="num">
                                      <p:cBhvr>
                                        <p:cTn id="38" dur="1000" fill="hold"/>
                                        <p:tgtEl>
                                          <p:spTgt spid="5">
                                            <p:txEl>
                                              <p:pRg st="3" end="3"/>
                                            </p:txEl>
                                          </p:spTgt>
                                        </p:tgtEl>
                                        <p:attrNameLst>
                                          <p:attrName>ppt_w</p:attrName>
                                        </p:attrNameLst>
                                      </p:cBhvr>
                                      <p:tavLst>
                                        <p:tav tm="0">
                                          <p:val>
                                            <p:fltVal val="0"/>
                                          </p:val>
                                        </p:tav>
                                        <p:tav tm="100000">
                                          <p:val>
                                            <p:strVal val="#ppt_w"/>
                                          </p:val>
                                        </p:tav>
                                      </p:tavLst>
                                    </p:anim>
                                    <p:anim calcmode="lin" valueType="num">
                                      <p:cBhvr>
                                        <p:cTn id="39" dur="1000" fill="hold"/>
                                        <p:tgtEl>
                                          <p:spTgt spid="5">
                                            <p:txEl>
                                              <p:pRg st="3" end="3"/>
                                            </p:txEl>
                                          </p:spTgt>
                                        </p:tgtEl>
                                        <p:attrNameLst>
                                          <p:attrName>ppt_h</p:attrName>
                                        </p:attrNameLst>
                                      </p:cBhvr>
                                      <p:tavLst>
                                        <p:tav tm="0">
                                          <p:val>
                                            <p:fltVal val="0"/>
                                          </p:val>
                                        </p:tav>
                                        <p:tav tm="100000">
                                          <p:val>
                                            <p:strVal val="#ppt_h"/>
                                          </p:val>
                                        </p:tav>
                                      </p:tavLst>
                                    </p:anim>
                                    <p:anim calcmode="lin" valueType="num">
                                      <p:cBhvr>
                                        <p:cTn id="40" dur="1000" fill="hold"/>
                                        <p:tgtEl>
                                          <p:spTgt spid="5">
                                            <p:txEl>
                                              <p:pRg st="3" end="3"/>
                                            </p:txEl>
                                          </p:spTgt>
                                        </p:tgtEl>
                                        <p:attrNameLst>
                                          <p:attrName>ppt_x</p:attrName>
                                        </p:attrNameLst>
                                      </p:cBhvr>
                                      <p:tavLst>
                                        <p:tav tm="0" fmla="#ppt_x+(cos(-2*pi*(1-$))*-#ppt_x-sin(-2*pi*(1-$))*(1-#ppt_y))*(1-$)">
                                          <p:val>
                                            <p:fltVal val="0"/>
                                          </p:val>
                                        </p:tav>
                                        <p:tav tm="100000">
                                          <p:val>
                                            <p:fltVal val="1"/>
                                          </p:val>
                                        </p:tav>
                                      </p:tavLst>
                                    </p:anim>
                                    <p:anim calcmode="lin" valueType="num">
                                      <p:cBhvr>
                                        <p:cTn id="41" dur="1000" fill="hold"/>
                                        <p:tgtEl>
                                          <p:spTgt spid="5">
                                            <p:txEl>
                                              <p:pRg st="3" end="3"/>
                                            </p:txEl>
                                          </p:spTgt>
                                        </p:tgtEl>
                                        <p:attrNameLst>
                                          <p:attrName>ppt_y</p:attrName>
                                        </p:attrNameLst>
                                      </p:cBhvr>
                                      <p:tavLst>
                                        <p:tav tm="0" fmla="#ppt_y+(sin(-2*pi*(1-$))*-#ppt_x+cos(-2*pi*(1-$))*(1-#ppt_y))*(1-$)">
                                          <p:val>
                                            <p:fltVal val="0"/>
                                          </p:val>
                                        </p:tav>
                                        <p:tav tm="100000">
                                          <p:val>
                                            <p:fltVal val="1"/>
                                          </p:val>
                                        </p:tav>
                                      </p:tavLst>
                                    </p:anim>
                                  </p:childTnLst>
                                </p:cTn>
                              </p:par>
                              <p:par>
                                <p:cTn id="42" presetID="15" presetClass="entr" presetSubtype="0" fill="hold" nodeType="withEffect">
                                  <p:stCondLst>
                                    <p:cond delay="0"/>
                                  </p:stCondLst>
                                  <p:childTnLst>
                                    <p:set>
                                      <p:cBhvr>
                                        <p:cTn id="43" dur="1" fill="hold">
                                          <p:stCondLst>
                                            <p:cond delay="0"/>
                                          </p:stCondLst>
                                        </p:cTn>
                                        <p:tgtEl>
                                          <p:spTgt spid="5">
                                            <p:txEl>
                                              <p:pRg st="4" end="4"/>
                                            </p:txEl>
                                          </p:spTgt>
                                        </p:tgtEl>
                                        <p:attrNameLst>
                                          <p:attrName>style.visibility</p:attrName>
                                        </p:attrNameLst>
                                      </p:cBhvr>
                                      <p:to>
                                        <p:strVal val="visible"/>
                                      </p:to>
                                    </p:set>
                                    <p:anim calcmode="lin" valueType="num">
                                      <p:cBhvr>
                                        <p:cTn id="44" dur="1000" fill="hold"/>
                                        <p:tgtEl>
                                          <p:spTgt spid="5">
                                            <p:txEl>
                                              <p:pRg st="4" end="4"/>
                                            </p:txEl>
                                          </p:spTgt>
                                        </p:tgtEl>
                                        <p:attrNameLst>
                                          <p:attrName>ppt_w</p:attrName>
                                        </p:attrNameLst>
                                      </p:cBhvr>
                                      <p:tavLst>
                                        <p:tav tm="0">
                                          <p:val>
                                            <p:fltVal val="0"/>
                                          </p:val>
                                        </p:tav>
                                        <p:tav tm="100000">
                                          <p:val>
                                            <p:strVal val="#ppt_w"/>
                                          </p:val>
                                        </p:tav>
                                      </p:tavLst>
                                    </p:anim>
                                    <p:anim calcmode="lin" valueType="num">
                                      <p:cBhvr>
                                        <p:cTn id="45" dur="1000" fill="hold"/>
                                        <p:tgtEl>
                                          <p:spTgt spid="5">
                                            <p:txEl>
                                              <p:pRg st="4" end="4"/>
                                            </p:txEl>
                                          </p:spTgt>
                                        </p:tgtEl>
                                        <p:attrNameLst>
                                          <p:attrName>ppt_h</p:attrName>
                                        </p:attrNameLst>
                                      </p:cBhvr>
                                      <p:tavLst>
                                        <p:tav tm="0">
                                          <p:val>
                                            <p:fltVal val="0"/>
                                          </p:val>
                                        </p:tav>
                                        <p:tav tm="100000">
                                          <p:val>
                                            <p:strVal val="#ppt_h"/>
                                          </p:val>
                                        </p:tav>
                                      </p:tavLst>
                                    </p:anim>
                                    <p:anim calcmode="lin" valueType="num">
                                      <p:cBhvr>
                                        <p:cTn id="46" dur="1000" fill="hold"/>
                                        <p:tgtEl>
                                          <p:spTgt spid="5">
                                            <p:txEl>
                                              <p:pRg st="4" end="4"/>
                                            </p:txEl>
                                          </p:spTgt>
                                        </p:tgtEl>
                                        <p:attrNameLst>
                                          <p:attrName>ppt_x</p:attrName>
                                        </p:attrNameLst>
                                      </p:cBhvr>
                                      <p:tavLst>
                                        <p:tav tm="0" fmla="#ppt_x+(cos(-2*pi*(1-$))*-#ppt_x-sin(-2*pi*(1-$))*(1-#ppt_y))*(1-$)">
                                          <p:val>
                                            <p:fltVal val="0"/>
                                          </p:val>
                                        </p:tav>
                                        <p:tav tm="100000">
                                          <p:val>
                                            <p:fltVal val="1"/>
                                          </p:val>
                                        </p:tav>
                                      </p:tavLst>
                                    </p:anim>
                                    <p:anim calcmode="lin" valueType="num">
                                      <p:cBhvr>
                                        <p:cTn id="47" dur="1000" fill="hold"/>
                                        <p:tgtEl>
                                          <p:spTgt spid="5">
                                            <p:txEl>
                                              <p:pRg st="4" end="4"/>
                                            </p:txEl>
                                          </p:spTgt>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130048" y="2365115"/>
            <a:ext cx="2895600" cy="2339966"/>
          </a:xfrm>
          <a:prstGeom prst="ellipse">
            <a:avLst/>
          </a:prstGeom>
          <a:ln>
            <a:noFill/>
          </a:ln>
          <a:effectLst>
            <a:softEdge rad="112500"/>
          </a:effectLst>
        </p:spPr>
      </p:pic>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2153" y="2379166"/>
            <a:ext cx="3506541" cy="2339966"/>
          </a:xfrm>
          <a:prstGeom prst="ellipse">
            <a:avLst/>
          </a:prstGeom>
          <a:ln>
            <a:noFill/>
          </a:ln>
          <a:effectLst>
            <a:softEdge rad="112500"/>
          </a:effectLst>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12123" y="2379166"/>
            <a:ext cx="3105217" cy="2325915"/>
          </a:xfrm>
          <a:prstGeom prst="ellipse">
            <a:avLst/>
          </a:prstGeom>
          <a:ln>
            <a:noFill/>
          </a:ln>
          <a:effectLst>
            <a:softEdge rad="112500"/>
          </a:effectLst>
        </p:spPr>
      </p:pic>
      <p:sp>
        <p:nvSpPr>
          <p:cNvPr id="5" name="Oval 4"/>
          <p:cNvSpPr/>
          <p:nvPr/>
        </p:nvSpPr>
        <p:spPr>
          <a:xfrm>
            <a:off x="566670" y="5447763"/>
            <a:ext cx="2950670" cy="914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bn-IN" sz="2800" dirty="0" smtClean="0">
                <a:solidFill>
                  <a:schemeClr val="tx1"/>
                </a:solidFill>
                <a:latin typeface="NikoshBAN" panose="02000000000000000000" pitchFamily="2" charset="0"/>
                <a:cs typeface="NikoshBAN" panose="02000000000000000000" pitchFamily="2" charset="0"/>
              </a:rPr>
              <a:t>বিদিশা</a:t>
            </a:r>
            <a:r>
              <a:rPr lang="bn-IN" dirty="0" smtClean="0"/>
              <a:t> </a:t>
            </a:r>
            <a:endParaRPr lang="en-US" dirty="0"/>
          </a:p>
        </p:txBody>
      </p:sp>
      <p:sp>
        <p:nvSpPr>
          <p:cNvPr id="6" name="Oval 5"/>
          <p:cNvSpPr/>
          <p:nvPr/>
        </p:nvSpPr>
        <p:spPr>
          <a:xfrm>
            <a:off x="4662153" y="5447763"/>
            <a:ext cx="3506541" cy="914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bn-IN" sz="2400" dirty="0" smtClean="0">
                <a:solidFill>
                  <a:schemeClr val="accent2">
                    <a:lumMod val="75000"/>
                  </a:schemeClr>
                </a:solidFill>
                <a:latin typeface="NikoshBAN" panose="02000000000000000000" pitchFamily="2" charset="0"/>
                <a:cs typeface="NikoshBAN" panose="02000000000000000000" pitchFamily="2" charset="0"/>
              </a:rPr>
              <a:t>ব্যাবিলনের শুন্য উদ্যান </a:t>
            </a:r>
            <a:endParaRPr lang="en-US" sz="2400" dirty="0">
              <a:solidFill>
                <a:schemeClr val="accent2">
                  <a:lumMod val="75000"/>
                </a:schemeClr>
              </a:solidFill>
              <a:latin typeface="NikoshBAN" panose="02000000000000000000" pitchFamily="2" charset="0"/>
              <a:cs typeface="NikoshBAN" panose="02000000000000000000" pitchFamily="2" charset="0"/>
            </a:endParaRPr>
          </a:p>
        </p:txBody>
      </p:sp>
      <p:sp>
        <p:nvSpPr>
          <p:cNvPr id="7" name="Oval 6"/>
          <p:cNvSpPr/>
          <p:nvPr/>
        </p:nvSpPr>
        <p:spPr>
          <a:xfrm>
            <a:off x="9030606" y="5447763"/>
            <a:ext cx="2950670" cy="914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bn-IN" sz="2800" dirty="0" smtClean="0">
                <a:solidFill>
                  <a:srgbClr val="002060"/>
                </a:solidFill>
                <a:latin typeface="NikoshBAN" panose="02000000000000000000" pitchFamily="2" charset="0"/>
                <a:cs typeface="NikoshBAN" panose="02000000000000000000" pitchFamily="2" charset="0"/>
              </a:rPr>
              <a:t>হরপ্পা</a:t>
            </a:r>
            <a:r>
              <a:rPr lang="bn-IN" dirty="0" smtClean="0"/>
              <a:t> </a:t>
            </a:r>
            <a:endParaRPr lang="en-US" dirty="0"/>
          </a:p>
        </p:txBody>
      </p:sp>
      <p:sp>
        <p:nvSpPr>
          <p:cNvPr id="8" name="Rectangle 7"/>
          <p:cNvSpPr/>
          <p:nvPr/>
        </p:nvSpPr>
        <p:spPr>
          <a:xfrm>
            <a:off x="2202287" y="334851"/>
            <a:ext cx="6684136" cy="1120462"/>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bn-IN" sz="6600" dirty="0" smtClean="0">
                <a:latin typeface="NikoshBAN" panose="02000000000000000000" pitchFamily="2" charset="0"/>
                <a:cs typeface="NikoshBAN" panose="02000000000000000000" pitchFamily="2" charset="0"/>
              </a:rPr>
              <a:t>এসো ছবিগুলো দেখে নেই </a:t>
            </a:r>
            <a:endParaRPr lang="en-US" sz="6600" dirty="0">
              <a:latin typeface="NikoshBAN" panose="02000000000000000000" pitchFamily="2" charset="0"/>
              <a:cs typeface="NikoshBAN" panose="02000000000000000000" pitchFamily="2" charset="0"/>
            </a:endParaRPr>
          </a:p>
        </p:txBody>
      </p:sp>
    </p:spTree>
    <p:extLst>
      <p:ext uri="{BB962C8B-B14F-4D97-AF65-F5344CB8AC3E}">
        <p14:creationId xmlns:p14="http://schemas.microsoft.com/office/powerpoint/2010/main" val="210161180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wind"/>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32"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Effect transition="in" filter="diamond(out)">
                                      <p:cBhvr>
                                        <p:cTn id="7" dur="2000"/>
                                        <p:tgtEl>
                                          <p:spTgt spid="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3" presetClass="entr" presetSubtype="16" fill="hold"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plus(in)">
                                      <p:cBhvr>
                                        <p:cTn id="12" dur="20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13" presetClass="entr" presetSubtype="16" fill="hold" nodeType="click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plus(in)">
                                      <p:cBhvr>
                                        <p:cTn id="17" dur="2000"/>
                                        <p:tgtEl>
                                          <p:spTgt spid="3"/>
                                        </p:tgtEl>
                                      </p:cBhvr>
                                    </p:animEffect>
                                  </p:childTnLst>
                                </p:cTn>
                              </p:par>
                            </p:childTnLst>
                          </p:cTn>
                        </p:par>
                      </p:childTnLst>
                    </p:cTn>
                  </p:par>
                  <p:par>
                    <p:cTn id="18" fill="hold">
                      <p:stCondLst>
                        <p:cond delay="indefinite"/>
                      </p:stCondLst>
                      <p:childTnLst>
                        <p:par>
                          <p:cTn id="19" fill="hold">
                            <p:stCondLst>
                              <p:cond delay="0"/>
                            </p:stCondLst>
                            <p:childTnLst>
                              <p:par>
                                <p:cTn id="20" presetID="13" presetClass="entr" presetSubtype="16" fill="hold" nodeType="clickEffect">
                                  <p:stCondLst>
                                    <p:cond delay="0"/>
                                  </p:stCondLst>
                                  <p:childTnLst>
                                    <p:set>
                                      <p:cBhvr>
                                        <p:cTn id="21" dur="1" fill="hold">
                                          <p:stCondLst>
                                            <p:cond delay="0"/>
                                          </p:stCondLst>
                                        </p:cTn>
                                        <p:tgtEl>
                                          <p:spTgt spid="2"/>
                                        </p:tgtEl>
                                        <p:attrNameLst>
                                          <p:attrName>style.visibility</p:attrName>
                                        </p:attrNameLst>
                                      </p:cBhvr>
                                      <p:to>
                                        <p:strVal val="visible"/>
                                      </p:to>
                                    </p:set>
                                    <p:animEffect transition="in" filter="plus(in)">
                                      <p:cBhvr>
                                        <p:cTn id="22" dur="2000"/>
                                        <p:tgtEl>
                                          <p:spTgt spid="2"/>
                                        </p:tgtEl>
                                      </p:cBhvr>
                                    </p:animEffect>
                                  </p:childTnLst>
                                </p:cTn>
                              </p:par>
                            </p:childTnLst>
                          </p:cTn>
                        </p:par>
                      </p:childTnLst>
                    </p:cTn>
                  </p:par>
                  <p:par>
                    <p:cTn id="23" fill="hold">
                      <p:stCondLst>
                        <p:cond delay="indefinite"/>
                      </p:stCondLst>
                      <p:childTnLst>
                        <p:par>
                          <p:cTn id="24" fill="hold">
                            <p:stCondLst>
                              <p:cond delay="0"/>
                            </p:stCondLst>
                            <p:childTnLst>
                              <p:par>
                                <p:cTn id="25" presetID="56" presetClass="entr" presetSubtype="0" fill="hold" nodeType="clickEffect">
                                  <p:stCondLst>
                                    <p:cond delay="0"/>
                                  </p:stCondLst>
                                  <p:iterate type="lt">
                                    <p:tmPct val="10000"/>
                                  </p:iterate>
                                  <p:childTnLst>
                                    <p:set>
                                      <p:cBhvr>
                                        <p:cTn id="26" dur="1" fill="hold">
                                          <p:stCondLst>
                                            <p:cond delay="0"/>
                                          </p:stCondLst>
                                        </p:cTn>
                                        <p:tgtEl>
                                          <p:spTgt spid="5">
                                            <p:txEl>
                                              <p:pRg st="0" end="0"/>
                                            </p:txEl>
                                          </p:spTgt>
                                        </p:tgtEl>
                                        <p:attrNameLst>
                                          <p:attrName>style.visibility</p:attrName>
                                        </p:attrNameLst>
                                      </p:cBhvr>
                                      <p:to>
                                        <p:strVal val="visible"/>
                                      </p:to>
                                    </p:set>
                                    <p:anim by="(-#ppt_w*2)" calcmode="lin" valueType="num">
                                      <p:cBhvr rctx="PPT">
                                        <p:cTn id="27" dur="500" autoRev="1" fill="hold">
                                          <p:stCondLst>
                                            <p:cond delay="0"/>
                                          </p:stCondLst>
                                        </p:cTn>
                                        <p:tgtEl>
                                          <p:spTgt spid="5">
                                            <p:txEl>
                                              <p:pRg st="0" end="0"/>
                                            </p:txEl>
                                          </p:spTgt>
                                        </p:tgtEl>
                                        <p:attrNameLst>
                                          <p:attrName>ppt_w</p:attrName>
                                        </p:attrNameLst>
                                      </p:cBhvr>
                                    </p:anim>
                                    <p:anim by="(#ppt_w*0.50)" calcmode="lin" valueType="num">
                                      <p:cBhvr>
                                        <p:cTn id="28" dur="500" decel="50000" autoRev="1" fill="hold">
                                          <p:stCondLst>
                                            <p:cond delay="0"/>
                                          </p:stCondLst>
                                        </p:cTn>
                                        <p:tgtEl>
                                          <p:spTgt spid="5">
                                            <p:txEl>
                                              <p:pRg st="0" end="0"/>
                                            </p:txEl>
                                          </p:spTgt>
                                        </p:tgtEl>
                                        <p:attrNameLst>
                                          <p:attrName>ppt_x</p:attrName>
                                        </p:attrNameLst>
                                      </p:cBhvr>
                                    </p:anim>
                                    <p:anim from="(-#ppt_h/2)" to="(#ppt_y)" calcmode="lin" valueType="num">
                                      <p:cBhvr>
                                        <p:cTn id="29" dur="1000" fill="hold">
                                          <p:stCondLst>
                                            <p:cond delay="0"/>
                                          </p:stCondLst>
                                        </p:cTn>
                                        <p:tgtEl>
                                          <p:spTgt spid="5">
                                            <p:txEl>
                                              <p:pRg st="0" end="0"/>
                                            </p:txEl>
                                          </p:spTgt>
                                        </p:tgtEl>
                                        <p:attrNameLst>
                                          <p:attrName>ppt_y</p:attrName>
                                        </p:attrNameLst>
                                      </p:cBhvr>
                                    </p:anim>
                                    <p:animRot by="21600000">
                                      <p:cBhvr>
                                        <p:cTn id="30" dur="1000" fill="hold">
                                          <p:stCondLst>
                                            <p:cond delay="0"/>
                                          </p:stCondLst>
                                        </p:cTn>
                                        <p:tgtEl>
                                          <p:spTgt spid="5">
                                            <p:txEl>
                                              <p:pRg st="0" end="0"/>
                                            </p:txEl>
                                          </p:spTgt>
                                        </p:tgtEl>
                                        <p:attrNameLst>
                                          <p:attrName>r</p:attrName>
                                        </p:attrNameLst>
                                      </p:cBhvr>
                                    </p:animRot>
                                  </p:childTnLst>
                                </p:cTn>
                              </p:par>
                            </p:childTnLst>
                          </p:cTn>
                        </p:par>
                      </p:childTnLst>
                    </p:cTn>
                  </p:par>
                  <p:par>
                    <p:cTn id="31" fill="hold">
                      <p:stCondLst>
                        <p:cond delay="indefinite"/>
                      </p:stCondLst>
                      <p:childTnLst>
                        <p:par>
                          <p:cTn id="32" fill="hold">
                            <p:stCondLst>
                              <p:cond delay="0"/>
                            </p:stCondLst>
                            <p:childTnLst>
                              <p:par>
                                <p:cTn id="33" presetID="49" presetClass="entr" presetSubtype="0" decel="100000" fill="hold" nodeType="clickEffect">
                                  <p:stCondLst>
                                    <p:cond delay="0"/>
                                  </p:stCondLst>
                                  <p:childTnLst>
                                    <p:set>
                                      <p:cBhvr>
                                        <p:cTn id="34" dur="1" fill="hold">
                                          <p:stCondLst>
                                            <p:cond delay="0"/>
                                          </p:stCondLst>
                                        </p:cTn>
                                        <p:tgtEl>
                                          <p:spTgt spid="6">
                                            <p:txEl>
                                              <p:pRg st="0" end="0"/>
                                            </p:txEl>
                                          </p:spTgt>
                                        </p:tgtEl>
                                        <p:attrNameLst>
                                          <p:attrName>style.visibility</p:attrName>
                                        </p:attrNameLst>
                                      </p:cBhvr>
                                      <p:to>
                                        <p:strVal val="visible"/>
                                      </p:to>
                                    </p:set>
                                    <p:anim calcmode="lin" valueType="num">
                                      <p:cBhvr>
                                        <p:cTn id="35" dur="500" fill="hold"/>
                                        <p:tgtEl>
                                          <p:spTgt spid="6">
                                            <p:txEl>
                                              <p:pRg st="0" end="0"/>
                                            </p:txEl>
                                          </p:spTgt>
                                        </p:tgtEl>
                                        <p:attrNameLst>
                                          <p:attrName>ppt_w</p:attrName>
                                        </p:attrNameLst>
                                      </p:cBhvr>
                                      <p:tavLst>
                                        <p:tav tm="0">
                                          <p:val>
                                            <p:fltVal val="0"/>
                                          </p:val>
                                        </p:tav>
                                        <p:tav tm="100000">
                                          <p:val>
                                            <p:strVal val="#ppt_w"/>
                                          </p:val>
                                        </p:tav>
                                      </p:tavLst>
                                    </p:anim>
                                    <p:anim calcmode="lin" valueType="num">
                                      <p:cBhvr>
                                        <p:cTn id="36" dur="500" fill="hold"/>
                                        <p:tgtEl>
                                          <p:spTgt spid="6">
                                            <p:txEl>
                                              <p:pRg st="0" end="0"/>
                                            </p:txEl>
                                          </p:spTgt>
                                        </p:tgtEl>
                                        <p:attrNameLst>
                                          <p:attrName>ppt_h</p:attrName>
                                        </p:attrNameLst>
                                      </p:cBhvr>
                                      <p:tavLst>
                                        <p:tav tm="0">
                                          <p:val>
                                            <p:fltVal val="0"/>
                                          </p:val>
                                        </p:tav>
                                        <p:tav tm="100000">
                                          <p:val>
                                            <p:strVal val="#ppt_h"/>
                                          </p:val>
                                        </p:tav>
                                      </p:tavLst>
                                    </p:anim>
                                    <p:anim calcmode="lin" valueType="num">
                                      <p:cBhvr>
                                        <p:cTn id="37" dur="500" fill="hold"/>
                                        <p:tgtEl>
                                          <p:spTgt spid="6">
                                            <p:txEl>
                                              <p:pRg st="0" end="0"/>
                                            </p:txEl>
                                          </p:spTgt>
                                        </p:tgtEl>
                                        <p:attrNameLst>
                                          <p:attrName>style.rotation</p:attrName>
                                        </p:attrNameLst>
                                      </p:cBhvr>
                                      <p:tavLst>
                                        <p:tav tm="0">
                                          <p:val>
                                            <p:fltVal val="360"/>
                                          </p:val>
                                        </p:tav>
                                        <p:tav tm="100000">
                                          <p:val>
                                            <p:fltVal val="0"/>
                                          </p:val>
                                        </p:tav>
                                      </p:tavLst>
                                    </p:anim>
                                    <p:animEffect transition="in" filter="fade">
                                      <p:cBhvr>
                                        <p:cTn id="38" dur="500"/>
                                        <p:tgtEl>
                                          <p:spTgt spid="6">
                                            <p:txEl>
                                              <p:pRg st="0" end="0"/>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38" presetClass="entr" presetSubtype="0" accel="50000" fill="hold" nodeType="clickEffect">
                                  <p:stCondLst>
                                    <p:cond delay="0"/>
                                  </p:stCondLst>
                                  <p:iterate type="lt">
                                    <p:tmPct val="50000"/>
                                  </p:iterate>
                                  <p:childTnLst>
                                    <p:set>
                                      <p:cBhvr>
                                        <p:cTn id="42" dur="1" fill="hold">
                                          <p:stCondLst>
                                            <p:cond delay="0"/>
                                          </p:stCondLst>
                                        </p:cTn>
                                        <p:tgtEl>
                                          <p:spTgt spid="7">
                                            <p:txEl>
                                              <p:pRg st="0" end="0"/>
                                            </p:txEl>
                                          </p:spTgt>
                                        </p:tgtEl>
                                        <p:attrNameLst>
                                          <p:attrName>style.visibility</p:attrName>
                                        </p:attrNameLst>
                                      </p:cBhvr>
                                      <p:to>
                                        <p:strVal val="visible"/>
                                      </p:to>
                                    </p:set>
                                    <p:set>
                                      <p:cBhvr>
                                        <p:cTn id="43" dur="455" fill="hold">
                                          <p:stCondLst>
                                            <p:cond delay="0"/>
                                          </p:stCondLst>
                                        </p:cTn>
                                        <p:tgtEl>
                                          <p:spTgt spid="7">
                                            <p:txEl>
                                              <p:pRg st="0" end="0"/>
                                            </p:txEl>
                                          </p:spTgt>
                                        </p:tgtEl>
                                        <p:attrNameLst>
                                          <p:attrName>style.rotation</p:attrName>
                                        </p:attrNameLst>
                                      </p:cBhvr>
                                      <p:to>
                                        <p:strVal val="-45.0"/>
                                      </p:to>
                                    </p:set>
                                    <p:anim calcmode="lin" valueType="num">
                                      <p:cBhvr>
                                        <p:cTn id="44" dur="455" fill="hold">
                                          <p:stCondLst>
                                            <p:cond delay="455"/>
                                          </p:stCondLst>
                                        </p:cTn>
                                        <p:tgtEl>
                                          <p:spTgt spid="7">
                                            <p:txEl>
                                              <p:pRg st="0" end="0"/>
                                            </p:txEl>
                                          </p:spTgt>
                                        </p:tgtEl>
                                        <p:attrNameLst>
                                          <p:attrName>style.rotation</p:attrName>
                                        </p:attrNameLst>
                                      </p:cBhvr>
                                      <p:tavLst>
                                        <p:tav tm="0">
                                          <p:val>
                                            <p:fltVal val="-45"/>
                                          </p:val>
                                        </p:tav>
                                        <p:tav tm="69900">
                                          <p:val>
                                            <p:fltVal val="45"/>
                                          </p:val>
                                        </p:tav>
                                        <p:tav tm="100000">
                                          <p:val>
                                            <p:fltVal val="0"/>
                                          </p:val>
                                        </p:tav>
                                      </p:tavLst>
                                    </p:anim>
                                    <p:anim calcmode="lin" valueType="num">
                                      <p:cBhvr>
                                        <p:cTn id="45" dur="455" fill="hold">
                                          <p:stCondLst>
                                            <p:cond delay="0"/>
                                          </p:stCondLst>
                                        </p:cTn>
                                        <p:tgtEl>
                                          <p:spTgt spid="7">
                                            <p:txEl>
                                              <p:pRg st="0" end="0"/>
                                            </p:txEl>
                                          </p:spTgt>
                                        </p:tgtEl>
                                        <p:attrNameLst>
                                          <p:attrName>ppt_y</p:attrName>
                                        </p:attrNameLst>
                                      </p:cBhvr>
                                      <p:tavLst>
                                        <p:tav tm="0">
                                          <p:val>
                                            <p:strVal val="#ppt_y-1"/>
                                          </p:val>
                                        </p:tav>
                                        <p:tav tm="100000">
                                          <p:val>
                                            <p:strVal val="#ppt_y-(0.354*#ppt_w-0.172*#ppt_h)"/>
                                          </p:val>
                                        </p:tav>
                                      </p:tavLst>
                                    </p:anim>
                                    <p:anim calcmode="lin" valueType="num">
                                      <p:cBhvr>
                                        <p:cTn id="46" dur="156" decel="50000" autoRev="1" fill="hold">
                                          <p:stCondLst>
                                            <p:cond delay="455"/>
                                          </p:stCondLst>
                                        </p:cTn>
                                        <p:tgtEl>
                                          <p:spTgt spid="7">
                                            <p:txEl>
                                              <p:pRg st="0" end="0"/>
                                            </p:txEl>
                                          </p:spTgt>
                                        </p:tgtEl>
                                        <p:attrNameLst>
                                          <p:attrName>ppt_y</p:attrName>
                                        </p:attrNameLst>
                                      </p:cBhvr>
                                      <p:tavLst>
                                        <p:tav tm="0">
                                          <p:val>
                                            <p:strVal val="#ppt_y-(0.354*#ppt_w-0.172*#ppt_h)"/>
                                          </p:val>
                                        </p:tav>
                                        <p:tav tm="100000">
                                          <p:val>
                                            <p:strVal val="#ppt_y-(0.354*#ppt_w-0.172*#ppt_h)-#ppt_h/2"/>
                                          </p:val>
                                        </p:tav>
                                      </p:tavLst>
                                    </p:anim>
                                    <p:anim calcmode="lin" valueType="num">
                                      <p:cBhvr>
                                        <p:cTn id="47" dur="136" fill="hold">
                                          <p:stCondLst>
                                            <p:cond delay="864"/>
                                          </p:stCondLst>
                                        </p:cTn>
                                        <p:tgtEl>
                                          <p:spTgt spid="7">
                                            <p:txEl>
                                              <p:pRg st="0" end="0"/>
                                            </p:txEl>
                                          </p:spTgt>
                                        </p:tgtEl>
                                        <p:attrNameLst>
                                          <p:attrName>ppt_y</p:attrName>
                                        </p:attrNameLst>
                                      </p:cBhvr>
                                      <p:tavLst>
                                        <p:tav tm="0">
                                          <p:val>
                                            <p:strVal val="#ppt_y-(0.354*#ppt_w-0.172*#ppt_h)"/>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477787" y="2395470"/>
            <a:ext cx="2628900" cy="2518491"/>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744523" y="2395471"/>
            <a:ext cx="2857500" cy="2518490"/>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80202" y="2395470"/>
            <a:ext cx="3019425" cy="2518491"/>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
        <p:nvSpPr>
          <p:cNvPr id="5" name="Flowchart: Terminator 4"/>
          <p:cNvSpPr/>
          <p:nvPr/>
        </p:nvSpPr>
        <p:spPr>
          <a:xfrm>
            <a:off x="980202" y="5679583"/>
            <a:ext cx="3019425" cy="785611"/>
          </a:xfrm>
          <a:prstGeom prst="flowChartTermina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bn-IN" sz="3200" dirty="0" smtClean="0">
                <a:solidFill>
                  <a:srgbClr val="FF0000"/>
                </a:solidFill>
                <a:latin typeface="NikoshBAN" panose="02000000000000000000" pitchFamily="2" charset="0"/>
                <a:cs typeface="NikoshBAN" panose="02000000000000000000" pitchFamily="2" charset="0"/>
              </a:rPr>
              <a:t>অমরাবতী</a:t>
            </a:r>
            <a:r>
              <a:rPr lang="bn-IN" dirty="0" smtClean="0"/>
              <a:t> </a:t>
            </a:r>
            <a:endParaRPr lang="en-US" dirty="0"/>
          </a:p>
        </p:txBody>
      </p:sp>
      <p:sp>
        <p:nvSpPr>
          <p:cNvPr id="6" name="Flowchart: Terminator 5"/>
          <p:cNvSpPr/>
          <p:nvPr/>
        </p:nvSpPr>
        <p:spPr>
          <a:xfrm>
            <a:off x="4352320" y="5679582"/>
            <a:ext cx="3019425" cy="785611"/>
          </a:xfrm>
          <a:prstGeom prst="flowChartTermina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bn-IN" sz="2800" dirty="0" smtClean="0">
                <a:solidFill>
                  <a:srgbClr val="002060"/>
                </a:solidFill>
                <a:latin typeface="NikoshBAN" panose="02000000000000000000" pitchFamily="2" charset="0"/>
                <a:cs typeface="NikoshBAN" panose="02000000000000000000" pitchFamily="2" charset="0"/>
              </a:rPr>
              <a:t>মহেঞ্জোদারো</a:t>
            </a:r>
            <a:r>
              <a:rPr lang="bn-IN" dirty="0" smtClean="0"/>
              <a:t> </a:t>
            </a:r>
            <a:endParaRPr lang="en-US" dirty="0"/>
          </a:p>
        </p:txBody>
      </p:sp>
      <p:sp>
        <p:nvSpPr>
          <p:cNvPr id="8" name="Flowchart: Terminator 7"/>
          <p:cNvSpPr/>
          <p:nvPr/>
        </p:nvSpPr>
        <p:spPr>
          <a:xfrm>
            <a:off x="8282524" y="5679582"/>
            <a:ext cx="3019425" cy="785611"/>
          </a:xfrm>
          <a:prstGeom prst="flowChartTermina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bn-IN" sz="2800" dirty="0" smtClean="0">
                <a:solidFill>
                  <a:srgbClr val="FFFF00"/>
                </a:solidFill>
                <a:latin typeface="NikoshBAN" panose="02000000000000000000" pitchFamily="2" charset="0"/>
                <a:cs typeface="NikoshBAN" panose="02000000000000000000" pitchFamily="2" charset="0"/>
              </a:rPr>
              <a:t>পাটালিপুত্র</a:t>
            </a:r>
            <a:r>
              <a:rPr lang="bn-IN" dirty="0" smtClean="0"/>
              <a:t> </a:t>
            </a:r>
            <a:endParaRPr lang="en-US" dirty="0"/>
          </a:p>
        </p:txBody>
      </p:sp>
    </p:spTree>
    <p:extLst>
      <p:ext uri="{BB962C8B-B14F-4D97-AF65-F5344CB8AC3E}">
        <p14:creationId xmlns:p14="http://schemas.microsoft.com/office/powerpoint/2010/main" val="191713326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prestig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5"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2000"/>
                                        <p:tgtEl>
                                          <p:spTgt spid="4"/>
                                        </p:tgtEl>
                                      </p:cBhvr>
                                    </p:animEffect>
                                    <p:anim calcmode="lin" valueType="num">
                                      <p:cBhvr>
                                        <p:cTn id="8" dur="2000" fill="hold"/>
                                        <p:tgtEl>
                                          <p:spTgt spid="4"/>
                                        </p:tgtEl>
                                        <p:attrNameLst>
                                          <p:attrName>style.rotation</p:attrName>
                                        </p:attrNameLst>
                                      </p:cBhvr>
                                      <p:tavLst>
                                        <p:tav tm="0">
                                          <p:val>
                                            <p:fltVal val="720"/>
                                          </p:val>
                                        </p:tav>
                                        <p:tav tm="100000">
                                          <p:val>
                                            <p:fltVal val="0"/>
                                          </p:val>
                                        </p:tav>
                                      </p:tavLst>
                                    </p:anim>
                                    <p:anim calcmode="lin" valueType="num">
                                      <p:cBhvr>
                                        <p:cTn id="9" dur="2000" fill="hold"/>
                                        <p:tgtEl>
                                          <p:spTgt spid="4"/>
                                        </p:tgtEl>
                                        <p:attrNameLst>
                                          <p:attrName>ppt_h</p:attrName>
                                        </p:attrNameLst>
                                      </p:cBhvr>
                                      <p:tavLst>
                                        <p:tav tm="0">
                                          <p:val>
                                            <p:fltVal val="0"/>
                                          </p:val>
                                        </p:tav>
                                        <p:tav tm="100000">
                                          <p:val>
                                            <p:strVal val="#ppt_h"/>
                                          </p:val>
                                        </p:tav>
                                      </p:tavLst>
                                    </p:anim>
                                    <p:anim calcmode="lin" valueType="num">
                                      <p:cBhvr>
                                        <p:cTn id="10" dur="2000" fill="hold"/>
                                        <p:tgtEl>
                                          <p:spTgt spid="4"/>
                                        </p:tgtEl>
                                        <p:attrNameLst>
                                          <p:attrName>ppt_w</p:attrName>
                                        </p:attrNameLst>
                                      </p:cBhvr>
                                      <p:tavLst>
                                        <p:tav tm="0">
                                          <p:val>
                                            <p:fltVal val="0"/>
                                          </p:val>
                                        </p:tav>
                                        <p:tav tm="100000">
                                          <p:val>
                                            <p:strVal val="#ppt_w"/>
                                          </p:val>
                                        </p:tav>
                                      </p:tavLst>
                                    </p:anim>
                                  </p:childTnLst>
                                </p:cTn>
                              </p:par>
                            </p:childTnLst>
                          </p:cTn>
                        </p:par>
                      </p:childTnLst>
                    </p:cTn>
                  </p:par>
                  <p:par>
                    <p:cTn id="11" fill="hold">
                      <p:stCondLst>
                        <p:cond delay="indefinite"/>
                      </p:stCondLst>
                      <p:childTnLst>
                        <p:par>
                          <p:cTn id="12" fill="hold">
                            <p:stCondLst>
                              <p:cond delay="0"/>
                            </p:stCondLst>
                            <p:childTnLst>
                              <p:par>
                                <p:cTn id="13" presetID="4" presetClass="entr" presetSubtype="32" fill="hold" nodeType="clickEffect">
                                  <p:stCondLst>
                                    <p:cond delay="0"/>
                                  </p:stCondLst>
                                  <p:childTnLst>
                                    <p:set>
                                      <p:cBhvr>
                                        <p:cTn id="14" dur="1" fill="hold">
                                          <p:stCondLst>
                                            <p:cond delay="0"/>
                                          </p:stCondLst>
                                        </p:cTn>
                                        <p:tgtEl>
                                          <p:spTgt spid="3"/>
                                        </p:tgtEl>
                                        <p:attrNameLst>
                                          <p:attrName>style.visibility</p:attrName>
                                        </p:attrNameLst>
                                      </p:cBhvr>
                                      <p:to>
                                        <p:strVal val="visible"/>
                                      </p:to>
                                    </p:set>
                                    <p:animEffect transition="in" filter="box(out)">
                                      <p:cBhvr>
                                        <p:cTn id="15" dur="2000"/>
                                        <p:tgtEl>
                                          <p:spTgt spid="3"/>
                                        </p:tgtEl>
                                      </p:cBhvr>
                                    </p:animEffect>
                                  </p:childTnLst>
                                </p:cTn>
                              </p:par>
                            </p:childTnLst>
                          </p:cTn>
                        </p:par>
                      </p:childTnLst>
                    </p:cTn>
                  </p:par>
                  <p:par>
                    <p:cTn id="16" fill="hold">
                      <p:stCondLst>
                        <p:cond delay="indefinite"/>
                      </p:stCondLst>
                      <p:childTnLst>
                        <p:par>
                          <p:cTn id="17" fill="hold">
                            <p:stCondLst>
                              <p:cond delay="0"/>
                            </p:stCondLst>
                            <p:childTnLst>
                              <p:par>
                                <p:cTn id="18" presetID="4" presetClass="entr" presetSubtype="16" fill="hold" nodeType="clickEffect">
                                  <p:stCondLst>
                                    <p:cond delay="0"/>
                                  </p:stCondLst>
                                  <p:childTnLst>
                                    <p:set>
                                      <p:cBhvr>
                                        <p:cTn id="19" dur="1" fill="hold">
                                          <p:stCondLst>
                                            <p:cond delay="0"/>
                                          </p:stCondLst>
                                        </p:cTn>
                                        <p:tgtEl>
                                          <p:spTgt spid="2"/>
                                        </p:tgtEl>
                                        <p:attrNameLst>
                                          <p:attrName>style.visibility</p:attrName>
                                        </p:attrNameLst>
                                      </p:cBhvr>
                                      <p:to>
                                        <p:strVal val="visible"/>
                                      </p:to>
                                    </p:set>
                                    <p:animEffect transition="in" filter="box(in)">
                                      <p:cBhvr>
                                        <p:cTn id="20" dur="2000"/>
                                        <p:tgtEl>
                                          <p:spTgt spid="2"/>
                                        </p:tgtEl>
                                      </p:cBhvr>
                                    </p:animEffect>
                                  </p:childTnLst>
                                </p:cTn>
                              </p:par>
                            </p:childTnLst>
                          </p:cTn>
                        </p:par>
                      </p:childTnLst>
                    </p:cTn>
                  </p:par>
                  <p:par>
                    <p:cTn id="21" fill="hold">
                      <p:stCondLst>
                        <p:cond delay="indefinite"/>
                      </p:stCondLst>
                      <p:childTnLst>
                        <p:par>
                          <p:cTn id="22" fill="hold">
                            <p:stCondLst>
                              <p:cond delay="0"/>
                            </p:stCondLst>
                            <p:childTnLst>
                              <p:par>
                                <p:cTn id="23" presetID="15" presetClass="entr" presetSubtype="0" fill="hold" nodeType="clickEffect">
                                  <p:stCondLst>
                                    <p:cond delay="0"/>
                                  </p:stCondLst>
                                  <p:childTnLst>
                                    <p:set>
                                      <p:cBhvr>
                                        <p:cTn id="24" dur="1" fill="hold">
                                          <p:stCondLst>
                                            <p:cond delay="0"/>
                                          </p:stCondLst>
                                        </p:cTn>
                                        <p:tgtEl>
                                          <p:spTgt spid="5">
                                            <p:txEl>
                                              <p:pRg st="0" end="0"/>
                                            </p:txEl>
                                          </p:spTgt>
                                        </p:tgtEl>
                                        <p:attrNameLst>
                                          <p:attrName>style.visibility</p:attrName>
                                        </p:attrNameLst>
                                      </p:cBhvr>
                                      <p:to>
                                        <p:strVal val="visible"/>
                                      </p:to>
                                    </p:set>
                                    <p:anim calcmode="lin" valueType="num">
                                      <p:cBhvr>
                                        <p:cTn id="25" dur="1000" fill="hold"/>
                                        <p:tgtEl>
                                          <p:spTgt spid="5">
                                            <p:txEl>
                                              <p:pRg st="0" end="0"/>
                                            </p:txEl>
                                          </p:spTgt>
                                        </p:tgtEl>
                                        <p:attrNameLst>
                                          <p:attrName>ppt_w</p:attrName>
                                        </p:attrNameLst>
                                      </p:cBhvr>
                                      <p:tavLst>
                                        <p:tav tm="0">
                                          <p:val>
                                            <p:fltVal val="0"/>
                                          </p:val>
                                        </p:tav>
                                        <p:tav tm="100000">
                                          <p:val>
                                            <p:strVal val="#ppt_w"/>
                                          </p:val>
                                        </p:tav>
                                      </p:tavLst>
                                    </p:anim>
                                    <p:anim calcmode="lin" valueType="num">
                                      <p:cBhvr>
                                        <p:cTn id="26" dur="1000" fill="hold"/>
                                        <p:tgtEl>
                                          <p:spTgt spid="5">
                                            <p:txEl>
                                              <p:pRg st="0" end="0"/>
                                            </p:txEl>
                                          </p:spTgt>
                                        </p:tgtEl>
                                        <p:attrNameLst>
                                          <p:attrName>ppt_h</p:attrName>
                                        </p:attrNameLst>
                                      </p:cBhvr>
                                      <p:tavLst>
                                        <p:tav tm="0">
                                          <p:val>
                                            <p:fltVal val="0"/>
                                          </p:val>
                                        </p:tav>
                                        <p:tav tm="100000">
                                          <p:val>
                                            <p:strVal val="#ppt_h"/>
                                          </p:val>
                                        </p:tav>
                                      </p:tavLst>
                                    </p:anim>
                                    <p:anim calcmode="lin" valueType="num">
                                      <p:cBhvr>
                                        <p:cTn id="27" dur="1000" fill="hold"/>
                                        <p:tgtEl>
                                          <p:spTgt spid="5">
                                            <p:txEl>
                                              <p:pRg st="0" end="0"/>
                                            </p:txEl>
                                          </p:spTgt>
                                        </p:tgtEl>
                                        <p:attrNameLst>
                                          <p:attrName>ppt_x</p:attrName>
                                        </p:attrNameLst>
                                      </p:cBhvr>
                                      <p:tavLst>
                                        <p:tav tm="0" fmla="#ppt_x+(cos(-2*pi*(1-$))*-#ppt_x-sin(-2*pi*(1-$))*(1-#ppt_y))*(1-$)">
                                          <p:val>
                                            <p:fltVal val="0"/>
                                          </p:val>
                                        </p:tav>
                                        <p:tav tm="100000">
                                          <p:val>
                                            <p:fltVal val="1"/>
                                          </p:val>
                                        </p:tav>
                                      </p:tavLst>
                                    </p:anim>
                                    <p:anim calcmode="lin" valueType="num">
                                      <p:cBhvr>
                                        <p:cTn id="28" dur="1000" fill="hold"/>
                                        <p:tgtEl>
                                          <p:spTgt spid="5">
                                            <p:txEl>
                                              <p:pRg st="0" end="0"/>
                                            </p:txEl>
                                          </p:spTgt>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29" fill="hold">
                      <p:stCondLst>
                        <p:cond delay="indefinite"/>
                      </p:stCondLst>
                      <p:childTnLst>
                        <p:par>
                          <p:cTn id="30" fill="hold">
                            <p:stCondLst>
                              <p:cond delay="0"/>
                            </p:stCondLst>
                            <p:childTnLst>
                              <p:par>
                                <p:cTn id="31" presetID="38" presetClass="entr" presetSubtype="0" accel="50000" fill="hold" nodeType="clickEffect">
                                  <p:stCondLst>
                                    <p:cond delay="0"/>
                                  </p:stCondLst>
                                  <p:iterate type="lt">
                                    <p:tmPct val="50000"/>
                                  </p:iterate>
                                  <p:childTnLst>
                                    <p:set>
                                      <p:cBhvr>
                                        <p:cTn id="32" dur="1" fill="hold">
                                          <p:stCondLst>
                                            <p:cond delay="0"/>
                                          </p:stCondLst>
                                        </p:cTn>
                                        <p:tgtEl>
                                          <p:spTgt spid="6">
                                            <p:txEl>
                                              <p:pRg st="0" end="0"/>
                                            </p:txEl>
                                          </p:spTgt>
                                        </p:tgtEl>
                                        <p:attrNameLst>
                                          <p:attrName>style.visibility</p:attrName>
                                        </p:attrNameLst>
                                      </p:cBhvr>
                                      <p:to>
                                        <p:strVal val="visible"/>
                                      </p:to>
                                    </p:set>
                                    <p:set>
                                      <p:cBhvr>
                                        <p:cTn id="33" dur="455" fill="hold">
                                          <p:stCondLst>
                                            <p:cond delay="0"/>
                                          </p:stCondLst>
                                        </p:cTn>
                                        <p:tgtEl>
                                          <p:spTgt spid="6">
                                            <p:txEl>
                                              <p:pRg st="0" end="0"/>
                                            </p:txEl>
                                          </p:spTgt>
                                        </p:tgtEl>
                                        <p:attrNameLst>
                                          <p:attrName>style.rotation</p:attrName>
                                        </p:attrNameLst>
                                      </p:cBhvr>
                                      <p:to>
                                        <p:strVal val="-45.0"/>
                                      </p:to>
                                    </p:set>
                                    <p:anim calcmode="lin" valueType="num">
                                      <p:cBhvr>
                                        <p:cTn id="34" dur="455" fill="hold">
                                          <p:stCondLst>
                                            <p:cond delay="455"/>
                                          </p:stCondLst>
                                        </p:cTn>
                                        <p:tgtEl>
                                          <p:spTgt spid="6">
                                            <p:txEl>
                                              <p:pRg st="0" end="0"/>
                                            </p:txEl>
                                          </p:spTgt>
                                        </p:tgtEl>
                                        <p:attrNameLst>
                                          <p:attrName>style.rotation</p:attrName>
                                        </p:attrNameLst>
                                      </p:cBhvr>
                                      <p:tavLst>
                                        <p:tav tm="0">
                                          <p:val>
                                            <p:fltVal val="-45"/>
                                          </p:val>
                                        </p:tav>
                                        <p:tav tm="69900">
                                          <p:val>
                                            <p:fltVal val="45"/>
                                          </p:val>
                                        </p:tav>
                                        <p:tav tm="100000">
                                          <p:val>
                                            <p:fltVal val="0"/>
                                          </p:val>
                                        </p:tav>
                                      </p:tavLst>
                                    </p:anim>
                                    <p:anim calcmode="lin" valueType="num">
                                      <p:cBhvr>
                                        <p:cTn id="35" dur="455" fill="hold">
                                          <p:stCondLst>
                                            <p:cond delay="0"/>
                                          </p:stCondLst>
                                        </p:cTn>
                                        <p:tgtEl>
                                          <p:spTgt spid="6">
                                            <p:txEl>
                                              <p:pRg st="0" end="0"/>
                                            </p:txEl>
                                          </p:spTgt>
                                        </p:tgtEl>
                                        <p:attrNameLst>
                                          <p:attrName>ppt_y</p:attrName>
                                        </p:attrNameLst>
                                      </p:cBhvr>
                                      <p:tavLst>
                                        <p:tav tm="0">
                                          <p:val>
                                            <p:strVal val="#ppt_y-1"/>
                                          </p:val>
                                        </p:tav>
                                        <p:tav tm="100000">
                                          <p:val>
                                            <p:strVal val="#ppt_y-(0.354*#ppt_w-0.172*#ppt_h)"/>
                                          </p:val>
                                        </p:tav>
                                      </p:tavLst>
                                    </p:anim>
                                    <p:anim calcmode="lin" valueType="num">
                                      <p:cBhvr>
                                        <p:cTn id="36" dur="156" decel="50000" autoRev="1" fill="hold">
                                          <p:stCondLst>
                                            <p:cond delay="455"/>
                                          </p:stCondLst>
                                        </p:cTn>
                                        <p:tgtEl>
                                          <p:spTgt spid="6">
                                            <p:txEl>
                                              <p:pRg st="0" end="0"/>
                                            </p:txEl>
                                          </p:spTgt>
                                        </p:tgtEl>
                                        <p:attrNameLst>
                                          <p:attrName>ppt_y</p:attrName>
                                        </p:attrNameLst>
                                      </p:cBhvr>
                                      <p:tavLst>
                                        <p:tav tm="0">
                                          <p:val>
                                            <p:strVal val="#ppt_y-(0.354*#ppt_w-0.172*#ppt_h)"/>
                                          </p:val>
                                        </p:tav>
                                        <p:tav tm="100000">
                                          <p:val>
                                            <p:strVal val="#ppt_y-(0.354*#ppt_w-0.172*#ppt_h)-#ppt_h/2"/>
                                          </p:val>
                                        </p:tav>
                                      </p:tavLst>
                                    </p:anim>
                                    <p:anim calcmode="lin" valueType="num">
                                      <p:cBhvr>
                                        <p:cTn id="37" dur="136" fill="hold">
                                          <p:stCondLst>
                                            <p:cond delay="864"/>
                                          </p:stCondLst>
                                        </p:cTn>
                                        <p:tgtEl>
                                          <p:spTgt spid="6">
                                            <p:txEl>
                                              <p:pRg st="0" end="0"/>
                                            </p:txEl>
                                          </p:spTgt>
                                        </p:tgtEl>
                                        <p:attrNameLst>
                                          <p:attrName>ppt_y</p:attrName>
                                        </p:attrNameLst>
                                      </p:cBhvr>
                                      <p:tavLst>
                                        <p:tav tm="0">
                                          <p:val>
                                            <p:strVal val="#ppt_y-(0.354*#ppt_w-0.172*#ppt_h)"/>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8">
                                            <p:txEl>
                                              <p:pRg st="0" end="0"/>
                                            </p:txEl>
                                          </p:spTgt>
                                        </p:tgtEl>
                                        <p:attrNameLst>
                                          <p:attrName>style.visibility</p:attrName>
                                        </p:attrNameLst>
                                      </p:cBhvr>
                                      <p:to>
                                        <p:strVal val="visible"/>
                                      </p:to>
                                    </p:set>
                                    <p:animEffect transition="in" filter="fade">
                                      <p:cBhvr>
                                        <p:cTn id="42" dur="500"/>
                                        <p:tgtEl>
                                          <p:spTgt spid="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664588" y="2546598"/>
            <a:ext cx="3110392" cy="2394529"/>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538792" y="2546598"/>
            <a:ext cx="3643848" cy="2394529"/>
          </a:xfrm>
          <a:prstGeom prst="roundRect">
            <a:avLst>
              <a:gd name="adj" fmla="val 4167"/>
            </a:avLst>
          </a:prstGeom>
          <a:solidFill>
            <a:srgbClr val="FFFFFF"/>
          </a:solidFill>
          <a:ln w="76200" cap="sq">
            <a:solidFill>
              <a:srgbClr val="EAEAEA"/>
            </a:solidFill>
            <a:miter lim="800000"/>
          </a:ln>
          <a:effectLst>
            <a:reflection blurRad="12700" stA="33000" endPos="28000" dist="5000" dir="5400000" sy="-100000" algn="bl" rotWithShape="0"/>
          </a:effectLst>
          <a:scene3d>
            <a:camera prst="orthographicFront"/>
            <a:lightRig rig="threePt" dir="t">
              <a:rot lat="0" lon="0" rev="2700000"/>
            </a:lightRig>
          </a:scene3d>
          <a:sp3d contourW="6350">
            <a:bevelT h="38100"/>
            <a:contourClr>
              <a:srgbClr val="C0C0C0"/>
            </a:contourClr>
          </a:sp3d>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57183" y="2546598"/>
            <a:ext cx="3199662" cy="2480254"/>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
        <p:nvSpPr>
          <p:cNvPr id="6" name="Flowchart: Terminator 5"/>
          <p:cNvSpPr/>
          <p:nvPr/>
        </p:nvSpPr>
        <p:spPr>
          <a:xfrm>
            <a:off x="857183" y="5628068"/>
            <a:ext cx="3199662" cy="772732"/>
          </a:xfrm>
          <a:prstGeom prst="flowChartTermina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err="1" smtClean="0">
                <a:solidFill>
                  <a:srgbClr val="C00000"/>
                </a:solidFill>
                <a:latin typeface="NikoshBAN" panose="02000000000000000000" pitchFamily="2" charset="0"/>
                <a:cs typeface="NikoshBAN" panose="02000000000000000000" pitchFamily="2" charset="0"/>
              </a:rPr>
              <a:t>ব্রোঞ্জ</a:t>
            </a:r>
            <a:r>
              <a:rPr lang="en-US" sz="2800" dirty="0" smtClean="0">
                <a:solidFill>
                  <a:srgbClr val="C00000"/>
                </a:solidFill>
                <a:latin typeface="NikoshBAN" panose="02000000000000000000" pitchFamily="2" charset="0"/>
                <a:cs typeface="NikoshBAN" panose="02000000000000000000" pitchFamily="2" charset="0"/>
              </a:rPr>
              <a:t> </a:t>
            </a:r>
            <a:r>
              <a:rPr lang="en-US" sz="2800" dirty="0" err="1" smtClean="0">
                <a:solidFill>
                  <a:srgbClr val="C00000"/>
                </a:solidFill>
                <a:latin typeface="NikoshBAN" panose="02000000000000000000" pitchFamily="2" charset="0"/>
                <a:cs typeface="NikoshBAN" panose="02000000000000000000" pitchFamily="2" charset="0"/>
              </a:rPr>
              <a:t>নির্মিত</a:t>
            </a:r>
            <a:r>
              <a:rPr lang="en-US" sz="2800" dirty="0" smtClean="0">
                <a:solidFill>
                  <a:srgbClr val="C00000"/>
                </a:solidFill>
                <a:latin typeface="NikoshBAN" panose="02000000000000000000" pitchFamily="2" charset="0"/>
                <a:cs typeface="NikoshBAN" panose="02000000000000000000" pitchFamily="2" charset="0"/>
              </a:rPr>
              <a:t> </a:t>
            </a:r>
            <a:r>
              <a:rPr lang="en-US" sz="2800" dirty="0" err="1" smtClean="0">
                <a:solidFill>
                  <a:srgbClr val="C00000"/>
                </a:solidFill>
                <a:latin typeface="NikoshBAN" panose="02000000000000000000" pitchFamily="2" charset="0"/>
                <a:cs typeface="NikoshBAN" panose="02000000000000000000" pitchFamily="2" charset="0"/>
              </a:rPr>
              <a:t>ঘোড়া</a:t>
            </a:r>
            <a:r>
              <a:rPr lang="en-US" sz="2800" dirty="0" smtClean="0">
                <a:solidFill>
                  <a:srgbClr val="C00000"/>
                </a:solidFill>
                <a:latin typeface="NikoshBAN" panose="02000000000000000000" pitchFamily="2" charset="0"/>
                <a:cs typeface="NikoshBAN" panose="02000000000000000000" pitchFamily="2" charset="0"/>
              </a:rPr>
              <a:t> </a:t>
            </a:r>
            <a:endParaRPr lang="en-US" sz="2800" dirty="0">
              <a:solidFill>
                <a:srgbClr val="C00000"/>
              </a:solidFill>
              <a:latin typeface="NikoshBAN" panose="02000000000000000000" pitchFamily="2" charset="0"/>
              <a:cs typeface="NikoshBAN" panose="02000000000000000000" pitchFamily="2" charset="0"/>
            </a:endParaRPr>
          </a:p>
        </p:txBody>
      </p:sp>
      <p:sp>
        <p:nvSpPr>
          <p:cNvPr id="7" name="Flowchart: Terminator 6"/>
          <p:cNvSpPr/>
          <p:nvPr/>
        </p:nvSpPr>
        <p:spPr>
          <a:xfrm>
            <a:off x="4760885" y="5572259"/>
            <a:ext cx="3199662" cy="772732"/>
          </a:xfrm>
          <a:prstGeom prst="flowChartTermina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err="1" smtClean="0">
                <a:solidFill>
                  <a:srgbClr val="FF0000"/>
                </a:solidFill>
                <a:latin typeface="NikoshBAN" panose="02000000000000000000" pitchFamily="2" charset="0"/>
                <a:cs typeface="NikoshBAN" panose="02000000000000000000" pitchFamily="2" charset="0"/>
              </a:rPr>
              <a:t>মাটির</a:t>
            </a:r>
            <a:r>
              <a:rPr lang="en-US" sz="2800" dirty="0" smtClean="0">
                <a:solidFill>
                  <a:srgbClr val="FF0000"/>
                </a:solidFill>
                <a:latin typeface="NikoshBAN" panose="02000000000000000000" pitchFamily="2" charset="0"/>
                <a:cs typeface="NikoshBAN" panose="02000000000000000000" pitchFamily="2" charset="0"/>
              </a:rPr>
              <a:t> </a:t>
            </a:r>
            <a:r>
              <a:rPr lang="en-US" sz="2800" dirty="0" err="1" smtClean="0">
                <a:solidFill>
                  <a:srgbClr val="FF0000"/>
                </a:solidFill>
                <a:latin typeface="NikoshBAN" panose="02000000000000000000" pitchFamily="2" charset="0"/>
                <a:cs typeface="NikoshBAN" panose="02000000000000000000" pitchFamily="2" charset="0"/>
              </a:rPr>
              <a:t>পাত্র</a:t>
            </a:r>
            <a:r>
              <a:rPr lang="en-US" sz="2800" dirty="0" smtClean="0">
                <a:solidFill>
                  <a:srgbClr val="FF0000"/>
                </a:solidFill>
                <a:latin typeface="NikoshBAN" panose="02000000000000000000" pitchFamily="2" charset="0"/>
                <a:cs typeface="NikoshBAN" panose="02000000000000000000" pitchFamily="2" charset="0"/>
              </a:rPr>
              <a:t> </a:t>
            </a:r>
            <a:endParaRPr lang="en-US" sz="2800" dirty="0">
              <a:solidFill>
                <a:srgbClr val="FF0000"/>
              </a:solidFill>
              <a:latin typeface="NikoshBAN" panose="02000000000000000000" pitchFamily="2" charset="0"/>
              <a:cs typeface="NikoshBAN" panose="02000000000000000000" pitchFamily="2" charset="0"/>
            </a:endParaRPr>
          </a:p>
        </p:txBody>
      </p:sp>
      <p:sp>
        <p:nvSpPr>
          <p:cNvPr id="8" name="Flowchart: Terminator 7"/>
          <p:cNvSpPr/>
          <p:nvPr/>
        </p:nvSpPr>
        <p:spPr>
          <a:xfrm>
            <a:off x="8575318" y="5572259"/>
            <a:ext cx="3199662" cy="772732"/>
          </a:xfrm>
          <a:prstGeom prst="flowChartTermina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err="1" smtClean="0">
                <a:solidFill>
                  <a:srgbClr val="002060"/>
                </a:solidFill>
                <a:latin typeface="NikoshBAN" panose="02000000000000000000" pitchFamily="2" charset="0"/>
                <a:cs typeface="NikoshBAN" panose="02000000000000000000" pitchFamily="2" charset="0"/>
              </a:rPr>
              <a:t>বাটখা</a:t>
            </a:r>
            <a:r>
              <a:rPr lang="bn-IN" sz="2800" dirty="0" smtClean="0">
                <a:solidFill>
                  <a:srgbClr val="002060"/>
                </a:solidFill>
                <a:latin typeface="NikoshBAN" panose="02000000000000000000" pitchFamily="2" charset="0"/>
                <a:cs typeface="NikoshBAN" panose="02000000000000000000" pitchFamily="2" charset="0"/>
              </a:rPr>
              <a:t>রা </a:t>
            </a:r>
            <a:r>
              <a:rPr lang="en-US" dirty="0" smtClean="0"/>
              <a:t> </a:t>
            </a:r>
            <a:endParaRPr lang="en-US" dirty="0"/>
          </a:p>
        </p:txBody>
      </p:sp>
      <p:sp>
        <p:nvSpPr>
          <p:cNvPr id="9" name="Rounded Rectangle 8"/>
          <p:cNvSpPr/>
          <p:nvPr/>
        </p:nvSpPr>
        <p:spPr>
          <a:xfrm>
            <a:off x="579549" y="321972"/>
            <a:ext cx="11195431" cy="1828800"/>
          </a:xfrm>
          <a:prstGeom prst="roundRect">
            <a:avLst/>
          </a:prstGeom>
          <a:solidFill>
            <a:schemeClr val="tx1">
              <a:lumMod val="65000"/>
              <a:lumOff val="3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dirty="0" err="1" smtClean="0">
                <a:solidFill>
                  <a:srgbClr val="00B0F0"/>
                </a:solidFill>
                <a:latin typeface="NikoshBAN" panose="02000000000000000000" pitchFamily="2" charset="0"/>
                <a:cs typeface="NikoshBAN" panose="02000000000000000000" pitchFamily="2" charset="0"/>
              </a:rPr>
              <a:t>উয়ারী-বটেশ্বরে</a:t>
            </a:r>
            <a:r>
              <a:rPr lang="en-US" sz="3600" dirty="0" smtClean="0">
                <a:solidFill>
                  <a:srgbClr val="00B0F0"/>
                </a:solidFill>
                <a:latin typeface="NikoshBAN" panose="02000000000000000000" pitchFamily="2" charset="0"/>
                <a:cs typeface="NikoshBAN" panose="02000000000000000000" pitchFamily="2" charset="0"/>
              </a:rPr>
              <a:t> </a:t>
            </a:r>
            <a:r>
              <a:rPr lang="en-US" sz="3600" dirty="0" err="1" smtClean="0">
                <a:solidFill>
                  <a:srgbClr val="00B0F0"/>
                </a:solidFill>
                <a:latin typeface="NikoshBAN" panose="02000000000000000000" pitchFamily="2" charset="0"/>
                <a:cs typeface="NikoshBAN" panose="02000000000000000000" pitchFamily="2" charset="0"/>
              </a:rPr>
              <a:t>আবিষ্কৃত</a:t>
            </a:r>
            <a:r>
              <a:rPr lang="en-US" sz="3600" dirty="0" smtClean="0">
                <a:solidFill>
                  <a:srgbClr val="00B0F0"/>
                </a:solidFill>
                <a:latin typeface="NikoshBAN" panose="02000000000000000000" pitchFamily="2" charset="0"/>
                <a:cs typeface="NikoshBAN" panose="02000000000000000000" pitchFamily="2" charset="0"/>
              </a:rPr>
              <a:t> </a:t>
            </a:r>
            <a:r>
              <a:rPr lang="en-US" sz="3600" dirty="0" err="1" smtClean="0">
                <a:solidFill>
                  <a:srgbClr val="00B0F0"/>
                </a:solidFill>
                <a:latin typeface="NikoshBAN" panose="02000000000000000000" pitchFamily="2" charset="0"/>
                <a:cs typeface="NikoshBAN" panose="02000000000000000000" pitchFamily="2" charset="0"/>
              </a:rPr>
              <a:t>হয়েছে</a:t>
            </a:r>
            <a:r>
              <a:rPr lang="en-US" sz="3600" dirty="0" smtClean="0">
                <a:solidFill>
                  <a:srgbClr val="00B0F0"/>
                </a:solidFill>
                <a:latin typeface="NikoshBAN" panose="02000000000000000000" pitchFamily="2" charset="0"/>
                <a:cs typeface="NikoshBAN" panose="02000000000000000000" pitchFamily="2" charset="0"/>
              </a:rPr>
              <a:t> </a:t>
            </a:r>
            <a:r>
              <a:rPr lang="en-US" sz="3600" dirty="0" err="1" smtClean="0">
                <a:solidFill>
                  <a:srgbClr val="00B0F0"/>
                </a:solidFill>
                <a:latin typeface="NikoshBAN" panose="02000000000000000000" pitchFamily="2" charset="0"/>
                <a:cs typeface="NikoshBAN" panose="02000000000000000000" pitchFamily="2" charset="0"/>
              </a:rPr>
              <a:t>বাংলাদেশের</a:t>
            </a:r>
            <a:r>
              <a:rPr lang="en-US" sz="3600" dirty="0" smtClean="0">
                <a:solidFill>
                  <a:srgbClr val="00B0F0"/>
                </a:solidFill>
                <a:latin typeface="NikoshBAN" panose="02000000000000000000" pitchFamily="2" charset="0"/>
                <a:cs typeface="NikoshBAN" panose="02000000000000000000" pitchFamily="2" charset="0"/>
              </a:rPr>
              <a:t> </a:t>
            </a:r>
            <a:r>
              <a:rPr lang="en-US" sz="3600" dirty="0" err="1" smtClean="0">
                <a:solidFill>
                  <a:srgbClr val="00B0F0"/>
                </a:solidFill>
                <a:latin typeface="NikoshBAN" panose="02000000000000000000" pitchFamily="2" charset="0"/>
                <a:cs typeface="NikoshBAN" panose="02000000000000000000" pitchFamily="2" charset="0"/>
              </a:rPr>
              <a:t>প্রাচীনতম</a:t>
            </a:r>
            <a:r>
              <a:rPr lang="en-US" sz="3600" dirty="0" smtClean="0">
                <a:solidFill>
                  <a:srgbClr val="00B0F0"/>
                </a:solidFill>
                <a:latin typeface="NikoshBAN" panose="02000000000000000000" pitchFamily="2" charset="0"/>
                <a:cs typeface="NikoshBAN" panose="02000000000000000000" pitchFamily="2" charset="0"/>
              </a:rPr>
              <a:t> </a:t>
            </a:r>
            <a:r>
              <a:rPr lang="en-US" sz="3600" dirty="0" err="1" smtClean="0">
                <a:solidFill>
                  <a:srgbClr val="00B0F0"/>
                </a:solidFill>
                <a:latin typeface="NikoshBAN" panose="02000000000000000000" pitchFamily="2" charset="0"/>
                <a:cs typeface="NikoshBAN" panose="02000000000000000000" pitchFamily="2" charset="0"/>
              </a:rPr>
              <a:t>চিত্রশিল্প</a:t>
            </a:r>
            <a:r>
              <a:rPr lang="en-US" sz="3600" dirty="0" smtClean="0">
                <a:solidFill>
                  <a:srgbClr val="00B0F0"/>
                </a:solidFill>
                <a:latin typeface="NikoshBAN" panose="02000000000000000000" pitchFamily="2" charset="0"/>
                <a:cs typeface="NikoshBAN" panose="02000000000000000000" pitchFamily="2" charset="0"/>
              </a:rPr>
              <a:t> । </a:t>
            </a:r>
            <a:r>
              <a:rPr lang="en-US" sz="3600" dirty="0" err="1" smtClean="0">
                <a:solidFill>
                  <a:srgbClr val="00B0F0"/>
                </a:solidFill>
                <a:latin typeface="NikoshBAN" panose="02000000000000000000" pitchFamily="2" charset="0"/>
                <a:cs typeface="NikoshBAN" panose="02000000000000000000" pitchFamily="2" charset="0"/>
              </a:rPr>
              <a:t>আবিষ্কৃত</a:t>
            </a:r>
            <a:r>
              <a:rPr lang="en-US" sz="3600" dirty="0" smtClean="0">
                <a:solidFill>
                  <a:srgbClr val="00B0F0"/>
                </a:solidFill>
                <a:latin typeface="NikoshBAN" panose="02000000000000000000" pitchFamily="2" charset="0"/>
                <a:cs typeface="NikoshBAN" panose="02000000000000000000" pitchFamily="2" charset="0"/>
              </a:rPr>
              <a:t> </a:t>
            </a:r>
            <a:r>
              <a:rPr lang="en-US" sz="3600" dirty="0" err="1" smtClean="0">
                <a:solidFill>
                  <a:srgbClr val="00B0F0"/>
                </a:solidFill>
                <a:latin typeface="NikoshBAN" panose="02000000000000000000" pitchFamily="2" charset="0"/>
                <a:cs typeface="NikoshBAN" panose="02000000000000000000" pitchFamily="2" charset="0"/>
              </a:rPr>
              <a:t>মাটির</a:t>
            </a:r>
            <a:r>
              <a:rPr lang="en-US" sz="3600" dirty="0" smtClean="0">
                <a:solidFill>
                  <a:srgbClr val="00B0F0"/>
                </a:solidFill>
                <a:latin typeface="NikoshBAN" panose="02000000000000000000" pitchFamily="2" charset="0"/>
                <a:cs typeface="NikoshBAN" panose="02000000000000000000" pitchFamily="2" charset="0"/>
              </a:rPr>
              <a:t> </a:t>
            </a:r>
            <a:r>
              <a:rPr lang="en-US" sz="3600" dirty="0" err="1" smtClean="0">
                <a:solidFill>
                  <a:srgbClr val="00B0F0"/>
                </a:solidFill>
                <a:latin typeface="NikoshBAN" panose="02000000000000000000" pitchFamily="2" charset="0"/>
                <a:cs typeface="NikoshBAN" panose="02000000000000000000" pitchFamily="2" charset="0"/>
              </a:rPr>
              <a:t>পাত্র,পাথর</a:t>
            </a:r>
            <a:r>
              <a:rPr lang="en-US" sz="3600" dirty="0" smtClean="0">
                <a:solidFill>
                  <a:srgbClr val="00B0F0"/>
                </a:solidFill>
                <a:latin typeface="NikoshBAN" panose="02000000000000000000" pitchFamily="2" charset="0"/>
                <a:cs typeface="NikoshBAN" panose="02000000000000000000" pitchFamily="2" charset="0"/>
              </a:rPr>
              <a:t> ও </a:t>
            </a:r>
            <a:r>
              <a:rPr lang="en-US" sz="3600" dirty="0" err="1" smtClean="0">
                <a:solidFill>
                  <a:srgbClr val="00B0F0"/>
                </a:solidFill>
                <a:latin typeface="NikoshBAN" panose="02000000000000000000" pitchFamily="2" charset="0"/>
                <a:cs typeface="NikoshBAN" panose="02000000000000000000" pitchFamily="2" charset="0"/>
              </a:rPr>
              <a:t>কাচের</a:t>
            </a:r>
            <a:r>
              <a:rPr lang="en-US" sz="3600" dirty="0" smtClean="0">
                <a:solidFill>
                  <a:srgbClr val="00B0F0"/>
                </a:solidFill>
                <a:latin typeface="NikoshBAN" panose="02000000000000000000" pitchFamily="2" charset="0"/>
                <a:cs typeface="NikoshBAN" panose="02000000000000000000" pitchFamily="2" charset="0"/>
              </a:rPr>
              <a:t> </a:t>
            </a:r>
            <a:r>
              <a:rPr lang="en-US" sz="3600" dirty="0" err="1" smtClean="0">
                <a:solidFill>
                  <a:srgbClr val="00B0F0"/>
                </a:solidFill>
                <a:latin typeface="NikoshBAN" panose="02000000000000000000" pitchFamily="2" charset="0"/>
                <a:cs typeface="NikoshBAN" panose="02000000000000000000" pitchFamily="2" charset="0"/>
              </a:rPr>
              <a:t>পুতিতে</a:t>
            </a:r>
            <a:r>
              <a:rPr lang="en-US" sz="3600" dirty="0" smtClean="0">
                <a:solidFill>
                  <a:srgbClr val="00B0F0"/>
                </a:solidFill>
                <a:latin typeface="NikoshBAN" panose="02000000000000000000" pitchFamily="2" charset="0"/>
                <a:cs typeface="NikoshBAN" panose="02000000000000000000" pitchFamily="2" charset="0"/>
              </a:rPr>
              <a:t> এ </a:t>
            </a:r>
            <a:r>
              <a:rPr lang="en-US" sz="3600" dirty="0" err="1" smtClean="0">
                <a:solidFill>
                  <a:srgbClr val="00B0F0"/>
                </a:solidFill>
                <a:latin typeface="NikoshBAN" panose="02000000000000000000" pitchFamily="2" charset="0"/>
                <a:cs typeface="NikoshBAN" panose="02000000000000000000" pitchFamily="2" charset="0"/>
              </a:rPr>
              <a:t>চিত্রশিল্প</a:t>
            </a:r>
            <a:r>
              <a:rPr lang="en-US" sz="3600" dirty="0" smtClean="0">
                <a:solidFill>
                  <a:srgbClr val="00B0F0"/>
                </a:solidFill>
                <a:latin typeface="NikoshBAN" panose="02000000000000000000" pitchFamily="2" charset="0"/>
                <a:cs typeface="NikoshBAN" panose="02000000000000000000" pitchFamily="2" charset="0"/>
              </a:rPr>
              <a:t> </a:t>
            </a:r>
            <a:r>
              <a:rPr lang="en-US" sz="3600" dirty="0" err="1" smtClean="0">
                <a:solidFill>
                  <a:srgbClr val="00B0F0"/>
                </a:solidFill>
                <a:latin typeface="NikoshBAN" panose="02000000000000000000" pitchFamily="2" charset="0"/>
                <a:cs typeface="NikoshBAN" panose="02000000000000000000" pitchFamily="2" charset="0"/>
              </a:rPr>
              <a:t>ফুটে</a:t>
            </a:r>
            <a:r>
              <a:rPr lang="en-US" sz="3600" dirty="0" smtClean="0">
                <a:solidFill>
                  <a:srgbClr val="00B0F0"/>
                </a:solidFill>
                <a:latin typeface="NikoshBAN" panose="02000000000000000000" pitchFamily="2" charset="0"/>
                <a:cs typeface="NikoshBAN" panose="02000000000000000000" pitchFamily="2" charset="0"/>
              </a:rPr>
              <a:t> </a:t>
            </a:r>
            <a:r>
              <a:rPr lang="en-US" sz="3600" dirty="0" err="1" smtClean="0">
                <a:solidFill>
                  <a:srgbClr val="00B0F0"/>
                </a:solidFill>
                <a:latin typeface="NikoshBAN" panose="02000000000000000000" pitchFamily="2" charset="0"/>
                <a:cs typeface="NikoshBAN" panose="02000000000000000000" pitchFamily="2" charset="0"/>
              </a:rPr>
              <a:t>উঠেছে</a:t>
            </a:r>
            <a:r>
              <a:rPr lang="en-US" sz="3600" dirty="0" smtClean="0">
                <a:solidFill>
                  <a:srgbClr val="00B0F0"/>
                </a:solidFill>
                <a:latin typeface="NikoshBAN" panose="02000000000000000000" pitchFamily="2" charset="0"/>
                <a:cs typeface="NikoshBAN" panose="02000000000000000000" pitchFamily="2" charset="0"/>
              </a:rPr>
              <a:t>। </a:t>
            </a:r>
            <a:endParaRPr lang="en-US" sz="3600" dirty="0">
              <a:solidFill>
                <a:srgbClr val="00B0F0"/>
              </a:solidFill>
              <a:latin typeface="NikoshBAN" panose="02000000000000000000" pitchFamily="2" charset="0"/>
              <a:cs typeface="NikoshBAN" panose="02000000000000000000" pitchFamily="2" charset="0"/>
            </a:endParaRPr>
          </a:p>
        </p:txBody>
      </p:sp>
    </p:spTree>
    <p:extLst>
      <p:ext uri="{BB962C8B-B14F-4D97-AF65-F5344CB8AC3E}">
        <p14:creationId xmlns:p14="http://schemas.microsoft.com/office/powerpoint/2010/main" val="338902150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ractur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7" presetClass="entr" presetSubtype="2" fill="hold"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 calcmode="lin" valueType="num">
                                      <p:cBhvr>
                                        <p:cTn id="7" dur="500" fill="hold"/>
                                        <p:tgtEl>
                                          <p:spTgt spid="9">
                                            <p:txEl>
                                              <p:pRg st="0" end="0"/>
                                            </p:txEl>
                                          </p:spTgt>
                                        </p:tgtEl>
                                        <p:attrNameLst>
                                          <p:attrName>ppt_x</p:attrName>
                                        </p:attrNameLst>
                                      </p:cBhvr>
                                      <p:tavLst>
                                        <p:tav tm="0">
                                          <p:val>
                                            <p:strVal val="#ppt_x+#ppt_w/2"/>
                                          </p:val>
                                        </p:tav>
                                        <p:tav tm="100000">
                                          <p:val>
                                            <p:strVal val="#ppt_x"/>
                                          </p:val>
                                        </p:tav>
                                      </p:tavLst>
                                    </p:anim>
                                    <p:anim calcmode="lin" valueType="num">
                                      <p:cBhvr>
                                        <p:cTn id="8" dur="500" fill="hold"/>
                                        <p:tgtEl>
                                          <p:spTgt spid="9">
                                            <p:txEl>
                                              <p:pRg st="0" end="0"/>
                                            </p:txEl>
                                          </p:spTgt>
                                        </p:tgtEl>
                                        <p:attrNameLst>
                                          <p:attrName>ppt_y</p:attrName>
                                        </p:attrNameLst>
                                      </p:cBhvr>
                                      <p:tavLst>
                                        <p:tav tm="0">
                                          <p:val>
                                            <p:strVal val="#ppt_y"/>
                                          </p:val>
                                        </p:tav>
                                        <p:tav tm="100000">
                                          <p:val>
                                            <p:strVal val="#ppt_y"/>
                                          </p:val>
                                        </p:tav>
                                      </p:tavLst>
                                    </p:anim>
                                    <p:anim calcmode="lin" valueType="num">
                                      <p:cBhvr>
                                        <p:cTn id="9" dur="500" fill="hold"/>
                                        <p:tgtEl>
                                          <p:spTgt spid="9">
                                            <p:txEl>
                                              <p:pRg st="0" end="0"/>
                                            </p:txEl>
                                          </p:spTgt>
                                        </p:tgtEl>
                                        <p:attrNameLst>
                                          <p:attrName>ppt_w</p:attrName>
                                        </p:attrNameLst>
                                      </p:cBhvr>
                                      <p:tavLst>
                                        <p:tav tm="0">
                                          <p:val>
                                            <p:fltVal val="0"/>
                                          </p:val>
                                        </p:tav>
                                        <p:tav tm="100000">
                                          <p:val>
                                            <p:strVal val="#ppt_w"/>
                                          </p:val>
                                        </p:tav>
                                      </p:tavLst>
                                    </p:anim>
                                    <p:anim calcmode="lin" valueType="num">
                                      <p:cBhvr>
                                        <p:cTn id="10" dur="500" fill="hold"/>
                                        <p:tgtEl>
                                          <p:spTgt spid="9">
                                            <p:txEl>
                                              <p:pRg st="0" end="0"/>
                                            </p:txEl>
                                          </p:spTgt>
                                        </p:tgtEl>
                                        <p:attrNameLst>
                                          <p:attrName>ppt_h</p:attrName>
                                        </p:attrNameLst>
                                      </p:cBhvr>
                                      <p:tavLst>
                                        <p:tav tm="0">
                                          <p:val>
                                            <p:strVal val="#ppt_h"/>
                                          </p:val>
                                        </p:tav>
                                        <p:tav tm="100000">
                                          <p:val>
                                            <p:strVal val="#ppt_h"/>
                                          </p:val>
                                        </p:tav>
                                      </p:tavLst>
                                    </p:anim>
                                  </p:childTnLst>
                                </p:cTn>
                              </p:par>
                            </p:childTnLst>
                          </p:cTn>
                        </p:par>
                      </p:childTnLst>
                    </p:cTn>
                  </p:par>
                  <p:par>
                    <p:cTn id="11" fill="hold">
                      <p:stCondLst>
                        <p:cond delay="indefinite"/>
                      </p:stCondLst>
                      <p:childTnLst>
                        <p:par>
                          <p:cTn id="12" fill="hold">
                            <p:stCondLst>
                              <p:cond delay="0"/>
                            </p:stCondLst>
                            <p:childTnLst>
                              <p:par>
                                <p:cTn id="13" presetID="13" presetClass="entr" presetSubtype="16" fill="hold" nodeType="clickEffect">
                                  <p:stCondLst>
                                    <p:cond delay="0"/>
                                  </p:stCondLst>
                                  <p:childTnLst>
                                    <p:set>
                                      <p:cBhvr>
                                        <p:cTn id="14" dur="1" fill="hold">
                                          <p:stCondLst>
                                            <p:cond delay="0"/>
                                          </p:stCondLst>
                                        </p:cTn>
                                        <p:tgtEl>
                                          <p:spTgt spid="4"/>
                                        </p:tgtEl>
                                        <p:attrNameLst>
                                          <p:attrName>style.visibility</p:attrName>
                                        </p:attrNameLst>
                                      </p:cBhvr>
                                      <p:to>
                                        <p:strVal val="visible"/>
                                      </p:to>
                                    </p:set>
                                    <p:animEffect transition="in" filter="plus(in)">
                                      <p:cBhvr>
                                        <p:cTn id="15" dur="2000"/>
                                        <p:tgtEl>
                                          <p:spTgt spid="4"/>
                                        </p:tgtEl>
                                      </p:cBhvr>
                                    </p:animEffect>
                                  </p:childTnLst>
                                </p:cTn>
                              </p:par>
                            </p:childTnLst>
                          </p:cTn>
                        </p:par>
                      </p:childTnLst>
                    </p:cTn>
                  </p:par>
                  <p:par>
                    <p:cTn id="16" fill="hold">
                      <p:stCondLst>
                        <p:cond delay="indefinite"/>
                      </p:stCondLst>
                      <p:childTnLst>
                        <p:par>
                          <p:cTn id="17" fill="hold">
                            <p:stCondLst>
                              <p:cond delay="0"/>
                            </p:stCondLst>
                            <p:childTnLst>
                              <p:par>
                                <p:cTn id="18" presetID="13" presetClass="entr" presetSubtype="32" fill="hold" nodeType="clickEffect">
                                  <p:stCondLst>
                                    <p:cond delay="0"/>
                                  </p:stCondLst>
                                  <p:childTnLst>
                                    <p:set>
                                      <p:cBhvr>
                                        <p:cTn id="19" dur="1" fill="hold">
                                          <p:stCondLst>
                                            <p:cond delay="0"/>
                                          </p:stCondLst>
                                        </p:cTn>
                                        <p:tgtEl>
                                          <p:spTgt spid="3"/>
                                        </p:tgtEl>
                                        <p:attrNameLst>
                                          <p:attrName>style.visibility</p:attrName>
                                        </p:attrNameLst>
                                      </p:cBhvr>
                                      <p:to>
                                        <p:strVal val="visible"/>
                                      </p:to>
                                    </p:set>
                                    <p:animEffect transition="in" filter="plus(out)">
                                      <p:cBhvr>
                                        <p:cTn id="20" dur="2000"/>
                                        <p:tgtEl>
                                          <p:spTgt spid="3"/>
                                        </p:tgtEl>
                                      </p:cBhvr>
                                    </p:animEffect>
                                  </p:childTnLst>
                                </p:cTn>
                              </p:par>
                            </p:childTnLst>
                          </p:cTn>
                        </p:par>
                      </p:childTnLst>
                    </p:cTn>
                  </p:par>
                  <p:par>
                    <p:cTn id="21" fill="hold">
                      <p:stCondLst>
                        <p:cond delay="indefinite"/>
                      </p:stCondLst>
                      <p:childTnLst>
                        <p:par>
                          <p:cTn id="22" fill="hold">
                            <p:stCondLst>
                              <p:cond delay="0"/>
                            </p:stCondLst>
                            <p:childTnLst>
                              <p:par>
                                <p:cTn id="23" presetID="13" presetClass="entr" presetSubtype="16" fill="hold" nodeType="clickEffect">
                                  <p:stCondLst>
                                    <p:cond delay="0"/>
                                  </p:stCondLst>
                                  <p:childTnLst>
                                    <p:set>
                                      <p:cBhvr>
                                        <p:cTn id="24" dur="1" fill="hold">
                                          <p:stCondLst>
                                            <p:cond delay="0"/>
                                          </p:stCondLst>
                                        </p:cTn>
                                        <p:tgtEl>
                                          <p:spTgt spid="2"/>
                                        </p:tgtEl>
                                        <p:attrNameLst>
                                          <p:attrName>style.visibility</p:attrName>
                                        </p:attrNameLst>
                                      </p:cBhvr>
                                      <p:to>
                                        <p:strVal val="visible"/>
                                      </p:to>
                                    </p:set>
                                    <p:animEffect transition="in" filter="plus(in)">
                                      <p:cBhvr>
                                        <p:cTn id="25" dur="2000"/>
                                        <p:tgtEl>
                                          <p:spTgt spid="2"/>
                                        </p:tgtEl>
                                      </p:cBhvr>
                                    </p:animEffect>
                                  </p:childTnLst>
                                </p:cTn>
                              </p:par>
                            </p:childTnLst>
                          </p:cTn>
                        </p:par>
                      </p:childTnLst>
                    </p:cTn>
                  </p:par>
                  <p:par>
                    <p:cTn id="26" fill="hold">
                      <p:stCondLst>
                        <p:cond delay="indefinite"/>
                      </p:stCondLst>
                      <p:childTnLst>
                        <p:par>
                          <p:cTn id="27" fill="hold">
                            <p:stCondLst>
                              <p:cond delay="0"/>
                            </p:stCondLst>
                            <p:childTnLst>
                              <p:par>
                                <p:cTn id="28" presetID="38" presetClass="entr" presetSubtype="0" accel="50000" fill="hold" nodeType="clickEffect">
                                  <p:stCondLst>
                                    <p:cond delay="0"/>
                                  </p:stCondLst>
                                  <p:iterate type="lt">
                                    <p:tmPct val="50000"/>
                                  </p:iterate>
                                  <p:childTnLst>
                                    <p:set>
                                      <p:cBhvr>
                                        <p:cTn id="29" dur="1" fill="hold">
                                          <p:stCondLst>
                                            <p:cond delay="0"/>
                                          </p:stCondLst>
                                        </p:cTn>
                                        <p:tgtEl>
                                          <p:spTgt spid="6">
                                            <p:txEl>
                                              <p:pRg st="0" end="0"/>
                                            </p:txEl>
                                          </p:spTgt>
                                        </p:tgtEl>
                                        <p:attrNameLst>
                                          <p:attrName>style.visibility</p:attrName>
                                        </p:attrNameLst>
                                      </p:cBhvr>
                                      <p:to>
                                        <p:strVal val="visible"/>
                                      </p:to>
                                    </p:set>
                                    <p:set>
                                      <p:cBhvr>
                                        <p:cTn id="30" dur="455" fill="hold">
                                          <p:stCondLst>
                                            <p:cond delay="0"/>
                                          </p:stCondLst>
                                        </p:cTn>
                                        <p:tgtEl>
                                          <p:spTgt spid="6">
                                            <p:txEl>
                                              <p:pRg st="0" end="0"/>
                                            </p:txEl>
                                          </p:spTgt>
                                        </p:tgtEl>
                                        <p:attrNameLst>
                                          <p:attrName>style.rotation</p:attrName>
                                        </p:attrNameLst>
                                      </p:cBhvr>
                                      <p:to>
                                        <p:strVal val="-45.0"/>
                                      </p:to>
                                    </p:set>
                                    <p:anim calcmode="lin" valueType="num">
                                      <p:cBhvr>
                                        <p:cTn id="31" dur="455" fill="hold">
                                          <p:stCondLst>
                                            <p:cond delay="455"/>
                                          </p:stCondLst>
                                        </p:cTn>
                                        <p:tgtEl>
                                          <p:spTgt spid="6">
                                            <p:txEl>
                                              <p:pRg st="0" end="0"/>
                                            </p:txEl>
                                          </p:spTgt>
                                        </p:tgtEl>
                                        <p:attrNameLst>
                                          <p:attrName>style.rotation</p:attrName>
                                        </p:attrNameLst>
                                      </p:cBhvr>
                                      <p:tavLst>
                                        <p:tav tm="0">
                                          <p:val>
                                            <p:fltVal val="-45"/>
                                          </p:val>
                                        </p:tav>
                                        <p:tav tm="69900">
                                          <p:val>
                                            <p:fltVal val="45"/>
                                          </p:val>
                                        </p:tav>
                                        <p:tav tm="100000">
                                          <p:val>
                                            <p:fltVal val="0"/>
                                          </p:val>
                                        </p:tav>
                                      </p:tavLst>
                                    </p:anim>
                                    <p:anim calcmode="lin" valueType="num">
                                      <p:cBhvr>
                                        <p:cTn id="32" dur="455" fill="hold">
                                          <p:stCondLst>
                                            <p:cond delay="0"/>
                                          </p:stCondLst>
                                        </p:cTn>
                                        <p:tgtEl>
                                          <p:spTgt spid="6">
                                            <p:txEl>
                                              <p:pRg st="0" end="0"/>
                                            </p:txEl>
                                          </p:spTgt>
                                        </p:tgtEl>
                                        <p:attrNameLst>
                                          <p:attrName>ppt_y</p:attrName>
                                        </p:attrNameLst>
                                      </p:cBhvr>
                                      <p:tavLst>
                                        <p:tav tm="0">
                                          <p:val>
                                            <p:strVal val="#ppt_y-1"/>
                                          </p:val>
                                        </p:tav>
                                        <p:tav tm="100000">
                                          <p:val>
                                            <p:strVal val="#ppt_y-(0.354*#ppt_w-0.172*#ppt_h)"/>
                                          </p:val>
                                        </p:tav>
                                      </p:tavLst>
                                    </p:anim>
                                    <p:anim calcmode="lin" valueType="num">
                                      <p:cBhvr>
                                        <p:cTn id="33" dur="156" decel="50000" autoRev="1" fill="hold">
                                          <p:stCondLst>
                                            <p:cond delay="455"/>
                                          </p:stCondLst>
                                        </p:cTn>
                                        <p:tgtEl>
                                          <p:spTgt spid="6">
                                            <p:txEl>
                                              <p:pRg st="0" end="0"/>
                                            </p:txEl>
                                          </p:spTgt>
                                        </p:tgtEl>
                                        <p:attrNameLst>
                                          <p:attrName>ppt_y</p:attrName>
                                        </p:attrNameLst>
                                      </p:cBhvr>
                                      <p:tavLst>
                                        <p:tav tm="0">
                                          <p:val>
                                            <p:strVal val="#ppt_y-(0.354*#ppt_w-0.172*#ppt_h)"/>
                                          </p:val>
                                        </p:tav>
                                        <p:tav tm="100000">
                                          <p:val>
                                            <p:strVal val="#ppt_y-(0.354*#ppt_w-0.172*#ppt_h)-#ppt_h/2"/>
                                          </p:val>
                                        </p:tav>
                                      </p:tavLst>
                                    </p:anim>
                                    <p:anim calcmode="lin" valueType="num">
                                      <p:cBhvr>
                                        <p:cTn id="34" dur="136" fill="hold">
                                          <p:stCondLst>
                                            <p:cond delay="864"/>
                                          </p:stCondLst>
                                        </p:cTn>
                                        <p:tgtEl>
                                          <p:spTgt spid="6">
                                            <p:txEl>
                                              <p:pRg st="0" end="0"/>
                                            </p:txEl>
                                          </p:spTgt>
                                        </p:tgtEl>
                                        <p:attrNameLst>
                                          <p:attrName>ppt_y</p:attrName>
                                        </p:attrNameLst>
                                      </p:cBhvr>
                                      <p:tavLst>
                                        <p:tav tm="0">
                                          <p:val>
                                            <p:strVal val="#ppt_y-(0.354*#ppt_w-0.172*#ppt_h)"/>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56" presetClass="entr" presetSubtype="0" fill="hold" nodeType="clickEffect">
                                  <p:stCondLst>
                                    <p:cond delay="0"/>
                                  </p:stCondLst>
                                  <p:iterate type="lt">
                                    <p:tmPct val="10000"/>
                                  </p:iterate>
                                  <p:childTnLst>
                                    <p:set>
                                      <p:cBhvr>
                                        <p:cTn id="38" dur="1" fill="hold">
                                          <p:stCondLst>
                                            <p:cond delay="0"/>
                                          </p:stCondLst>
                                        </p:cTn>
                                        <p:tgtEl>
                                          <p:spTgt spid="7">
                                            <p:txEl>
                                              <p:pRg st="0" end="0"/>
                                            </p:txEl>
                                          </p:spTgt>
                                        </p:tgtEl>
                                        <p:attrNameLst>
                                          <p:attrName>style.visibility</p:attrName>
                                        </p:attrNameLst>
                                      </p:cBhvr>
                                      <p:to>
                                        <p:strVal val="visible"/>
                                      </p:to>
                                    </p:set>
                                    <p:anim by="(-#ppt_w*2)" calcmode="lin" valueType="num">
                                      <p:cBhvr rctx="PPT">
                                        <p:cTn id="39" dur="500" autoRev="1" fill="hold">
                                          <p:stCondLst>
                                            <p:cond delay="0"/>
                                          </p:stCondLst>
                                        </p:cTn>
                                        <p:tgtEl>
                                          <p:spTgt spid="7">
                                            <p:txEl>
                                              <p:pRg st="0" end="0"/>
                                            </p:txEl>
                                          </p:spTgt>
                                        </p:tgtEl>
                                        <p:attrNameLst>
                                          <p:attrName>ppt_w</p:attrName>
                                        </p:attrNameLst>
                                      </p:cBhvr>
                                    </p:anim>
                                    <p:anim by="(#ppt_w*0.50)" calcmode="lin" valueType="num">
                                      <p:cBhvr>
                                        <p:cTn id="40" dur="500" decel="50000" autoRev="1" fill="hold">
                                          <p:stCondLst>
                                            <p:cond delay="0"/>
                                          </p:stCondLst>
                                        </p:cTn>
                                        <p:tgtEl>
                                          <p:spTgt spid="7">
                                            <p:txEl>
                                              <p:pRg st="0" end="0"/>
                                            </p:txEl>
                                          </p:spTgt>
                                        </p:tgtEl>
                                        <p:attrNameLst>
                                          <p:attrName>ppt_x</p:attrName>
                                        </p:attrNameLst>
                                      </p:cBhvr>
                                    </p:anim>
                                    <p:anim from="(-#ppt_h/2)" to="(#ppt_y)" calcmode="lin" valueType="num">
                                      <p:cBhvr>
                                        <p:cTn id="41" dur="1000" fill="hold">
                                          <p:stCondLst>
                                            <p:cond delay="0"/>
                                          </p:stCondLst>
                                        </p:cTn>
                                        <p:tgtEl>
                                          <p:spTgt spid="7">
                                            <p:txEl>
                                              <p:pRg st="0" end="0"/>
                                            </p:txEl>
                                          </p:spTgt>
                                        </p:tgtEl>
                                        <p:attrNameLst>
                                          <p:attrName>ppt_y</p:attrName>
                                        </p:attrNameLst>
                                      </p:cBhvr>
                                    </p:anim>
                                    <p:animRot by="21600000">
                                      <p:cBhvr>
                                        <p:cTn id="42" dur="1000" fill="hold">
                                          <p:stCondLst>
                                            <p:cond delay="0"/>
                                          </p:stCondLst>
                                        </p:cTn>
                                        <p:tgtEl>
                                          <p:spTgt spid="7">
                                            <p:txEl>
                                              <p:pRg st="0" end="0"/>
                                            </p:txEl>
                                          </p:spTgt>
                                        </p:tgtEl>
                                        <p:attrNameLst>
                                          <p:attrName>r</p:attrName>
                                        </p:attrNameLst>
                                      </p:cBhvr>
                                    </p:animRot>
                                  </p:childTnLst>
                                </p:cTn>
                              </p:par>
                            </p:childTnLst>
                          </p:cTn>
                        </p:par>
                      </p:childTnLst>
                    </p:cTn>
                  </p:par>
                  <p:par>
                    <p:cTn id="43" fill="hold">
                      <p:stCondLst>
                        <p:cond delay="indefinite"/>
                      </p:stCondLst>
                      <p:childTnLst>
                        <p:par>
                          <p:cTn id="44" fill="hold">
                            <p:stCondLst>
                              <p:cond delay="0"/>
                            </p:stCondLst>
                            <p:childTnLst>
                              <p:par>
                                <p:cTn id="45" presetID="56" presetClass="entr" presetSubtype="0" fill="hold" nodeType="clickEffect">
                                  <p:stCondLst>
                                    <p:cond delay="0"/>
                                  </p:stCondLst>
                                  <p:iterate type="lt">
                                    <p:tmPct val="10000"/>
                                  </p:iterate>
                                  <p:childTnLst>
                                    <p:set>
                                      <p:cBhvr>
                                        <p:cTn id="46" dur="1" fill="hold">
                                          <p:stCondLst>
                                            <p:cond delay="0"/>
                                          </p:stCondLst>
                                        </p:cTn>
                                        <p:tgtEl>
                                          <p:spTgt spid="8">
                                            <p:txEl>
                                              <p:pRg st="0" end="0"/>
                                            </p:txEl>
                                          </p:spTgt>
                                        </p:tgtEl>
                                        <p:attrNameLst>
                                          <p:attrName>style.visibility</p:attrName>
                                        </p:attrNameLst>
                                      </p:cBhvr>
                                      <p:to>
                                        <p:strVal val="visible"/>
                                      </p:to>
                                    </p:set>
                                    <p:anim by="(-#ppt_w*2)" calcmode="lin" valueType="num">
                                      <p:cBhvr rctx="PPT">
                                        <p:cTn id="47" dur="500" autoRev="1" fill="hold">
                                          <p:stCondLst>
                                            <p:cond delay="0"/>
                                          </p:stCondLst>
                                        </p:cTn>
                                        <p:tgtEl>
                                          <p:spTgt spid="8">
                                            <p:txEl>
                                              <p:pRg st="0" end="0"/>
                                            </p:txEl>
                                          </p:spTgt>
                                        </p:tgtEl>
                                        <p:attrNameLst>
                                          <p:attrName>ppt_w</p:attrName>
                                        </p:attrNameLst>
                                      </p:cBhvr>
                                    </p:anim>
                                    <p:anim by="(#ppt_w*0.50)" calcmode="lin" valueType="num">
                                      <p:cBhvr>
                                        <p:cTn id="48" dur="500" decel="50000" autoRev="1" fill="hold">
                                          <p:stCondLst>
                                            <p:cond delay="0"/>
                                          </p:stCondLst>
                                        </p:cTn>
                                        <p:tgtEl>
                                          <p:spTgt spid="8">
                                            <p:txEl>
                                              <p:pRg st="0" end="0"/>
                                            </p:txEl>
                                          </p:spTgt>
                                        </p:tgtEl>
                                        <p:attrNameLst>
                                          <p:attrName>ppt_x</p:attrName>
                                        </p:attrNameLst>
                                      </p:cBhvr>
                                    </p:anim>
                                    <p:anim from="(-#ppt_h/2)" to="(#ppt_y)" calcmode="lin" valueType="num">
                                      <p:cBhvr>
                                        <p:cTn id="49" dur="1000" fill="hold">
                                          <p:stCondLst>
                                            <p:cond delay="0"/>
                                          </p:stCondLst>
                                        </p:cTn>
                                        <p:tgtEl>
                                          <p:spTgt spid="8">
                                            <p:txEl>
                                              <p:pRg st="0" end="0"/>
                                            </p:txEl>
                                          </p:spTgt>
                                        </p:tgtEl>
                                        <p:attrNameLst>
                                          <p:attrName>ppt_y</p:attrName>
                                        </p:attrNameLst>
                                      </p:cBhvr>
                                    </p:anim>
                                    <p:animRot by="21600000">
                                      <p:cBhvr>
                                        <p:cTn id="50" dur="1000" fill="hold">
                                          <p:stCondLst>
                                            <p:cond delay="0"/>
                                          </p:stCondLst>
                                        </p:cTn>
                                        <p:tgtEl>
                                          <p:spTgt spid="8">
                                            <p:txEl>
                                              <p:pRg st="0" end="0"/>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640114" y="3324359"/>
            <a:ext cx="3082278" cy="2329466"/>
          </a:xfrm>
          <a:prstGeom prst="ellipse">
            <a:avLst/>
          </a:prstGeom>
          <a:ln>
            <a:noFill/>
          </a:ln>
          <a:effectLst>
            <a:softEdge rad="112500"/>
          </a:effectLst>
        </p:spPr>
      </p:pic>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531447" y="3324359"/>
            <a:ext cx="3791793" cy="2329466"/>
          </a:xfrm>
          <a:prstGeom prst="ellipse">
            <a:avLst/>
          </a:prstGeom>
          <a:ln>
            <a:noFill/>
          </a:ln>
          <a:effectLst>
            <a:softEdge rad="112500"/>
          </a:effectLst>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66699" y="3324359"/>
            <a:ext cx="3561814" cy="2329466"/>
          </a:xfrm>
          <a:prstGeom prst="ellipse">
            <a:avLst/>
          </a:prstGeom>
          <a:ln>
            <a:noFill/>
          </a:ln>
          <a:effectLst>
            <a:softEdge rad="112500"/>
          </a:effectLst>
        </p:spPr>
      </p:pic>
      <p:sp>
        <p:nvSpPr>
          <p:cNvPr id="5" name="Flowchart: Terminator 4"/>
          <p:cNvSpPr/>
          <p:nvPr/>
        </p:nvSpPr>
        <p:spPr>
          <a:xfrm>
            <a:off x="266700" y="5847008"/>
            <a:ext cx="3790146" cy="862885"/>
          </a:xfrm>
          <a:prstGeom prst="flowChartTerminator">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bn-IN" sz="2800" dirty="0" smtClean="0">
                <a:solidFill>
                  <a:srgbClr val="FFFF00"/>
                </a:solidFill>
                <a:latin typeface="NikoshBAN" panose="02000000000000000000" pitchFamily="2" charset="0"/>
                <a:cs typeface="NikoshBAN" panose="02000000000000000000" pitchFamily="2" charset="0"/>
              </a:rPr>
              <a:t>গোকুল মন্দির </a:t>
            </a:r>
            <a:endParaRPr lang="en-US" sz="2800" dirty="0">
              <a:solidFill>
                <a:srgbClr val="FFFF00"/>
              </a:solidFill>
              <a:latin typeface="NikoshBAN" panose="02000000000000000000" pitchFamily="2" charset="0"/>
              <a:cs typeface="NikoshBAN" panose="02000000000000000000" pitchFamily="2" charset="0"/>
            </a:endParaRPr>
          </a:p>
        </p:txBody>
      </p:sp>
      <p:sp>
        <p:nvSpPr>
          <p:cNvPr id="6" name="Flowchart: Terminator 5"/>
          <p:cNvSpPr/>
          <p:nvPr/>
        </p:nvSpPr>
        <p:spPr>
          <a:xfrm>
            <a:off x="4222354" y="5840566"/>
            <a:ext cx="3790146" cy="862885"/>
          </a:xfrm>
          <a:prstGeom prst="flowChartTerminator">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bn-IN" sz="2800" dirty="0" smtClean="0">
                <a:solidFill>
                  <a:schemeClr val="tx1"/>
                </a:solidFill>
                <a:latin typeface="NikoshBAN" panose="02000000000000000000" pitchFamily="2" charset="0"/>
                <a:cs typeface="NikoshBAN" panose="02000000000000000000" pitchFamily="2" charset="0"/>
              </a:rPr>
              <a:t>মহাস্থানগড় </a:t>
            </a:r>
            <a:endParaRPr lang="en-US" sz="2800" dirty="0">
              <a:solidFill>
                <a:schemeClr val="tx1"/>
              </a:solidFill>
              <a:latin typeface="NikoshBAN" panose="02000000000000000000" pitchFamily="2" charset="0"/>
              <a:cs typeface="NikoshBAN" panose="02000000000000000000" pitchFamily="2" charset="0"/>
            </a:endParaRPr>
          </a:p>
        </p:txBody>
      </p:sp>
      <p:sp>
        <p:nvSpPr>
          <p:cNvPr id="7" name="Flowchart: Terminator 6"/>
          <p:cNvSpPr/>
          <p:nvPr/>
        </p:nvSpPr>
        <p:spPr>
          <a:xfrm>
            <a:off x="8175440" y="5847008"/>
            <a:ext cx="3790146" cy="862885"/>
          </a:xfrm>
          <a:prstGeom prst="flowChartTerminator">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bn-IN" sz="2800" dirty="0" smtClean="0">
                <a:latin typeface="NikoshBAN" panose="02000000000000000000" pitchFamily="2" charset="0"/>
                <a:cs typeface="NikoshBAN" panose="02000000000000000000" pitchFamily="2" charset="0"/>
              </a:rPr>
              <a:t>প্রাচীন নিদর্শন </a:t>
            </a:r>
            <a:endParaRPr lang="en-US" sz="2800" dirty="0">
              <a:latin typeface="NikoshBAN" panose="02000000000000000000" pitchFamily="2" charset="0"/>
              <a:cs typeface="NikoshBAN" panose="02000000000000000000" pitchFamily="2" charset="0"/>
            </a:endParaRPr>
          </a:p>
        </p:txBody>
      </p:sp>
      <p:sp>
        <p:nvSpPr>
          <p:cNvPr id="8" name="Rounded Rectangle 7"/>
          <p:cNvSpPr/>
          <p:nvPr/>
        </p:nvSpPr>
        <p:spPr>
          <a:xfrm>
            <a:off x="266699" y="309093"/>
            <a:ext cx="11607622" cy="1931831"/>
          </a:xfrm>
          <a:prstGeom prst="roundRect">
            <a:avLst/>
          </a:prstGeom>
          <a:solidFill>
            <a:schemeClr val="accent4">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bn-IN" sz="2800" dirty="0" smtClean="0">
                <a:solidFill>
                  <a:schemeClr val="tx1"/>
                </a:solidFill>
                <a:latin typeface="NikoshBAN" panose="02000000000000000000" pitchFamily="2" charset="0"/>
                <a:cs typeface="NikoshBAN" panose="02000000000000000000" pitchFamily="2" charset="0"/>
              </a:rPr>
              <a:t>সপ্তম শতকে চীন দেশের পরিব্রাজক ও ধর্মযাজক হিউয়েন সাঙ পুন্ড্রনগর এলাকায় ২০টি বৌদ্ধবিহার এবং ব্রাহ্মন্য মন্দির দেখেছিলেন। মহাস্থানগড় দুর্গসংলগ্ন গোবিন্দভিটায় এবং ২কিঃমিঃ দক্ষিন-পশ্চিমে গোকুল মেধে দুইটি মন্দির আবিষ্কার হয়েছে। প্রায় ২৪০০ বছর আগে বগুড়া শহর থেকে প্রায় ১৮কিলোমিটার উত্তরে করতোয়া নদীর তীরে গড়ে উঠে মহাস্থানগড় (পুন্ড্রনগর) । </a:t>
            </a:r>
            <a:endParaRPr lang="en-US" sz="2800" dirty="0">
              <a:solidFill>
                <a:schemeClr val="tx1"/>
              </a:solidFill>
              <a:latin typeface="NikoshBAN" panose="02000000000000000000" pitchFamily="2" charset="0"/>
              <a:cs typeface="NikoshBAN" panose="02000000000000000000" pitchFamily="2" charset="0"/>
            </a:endParaRPr>
          </a:p>
        </p:txBody>
      </p:sp>
    </p:spTree>
    <p:extLst>
      <p:ext uri="{BB962C8B-B14F-4D97-AF65-F5344CB8AC3E}">
        <p14:creationId xmlns:p14="http://schemas.microsoft.com/office/powerpoint/2010/main" val="3787372752"/>
      </p:ext>
    </p:extLst>
  </p:cSld>
  <p:clrMapOvr>
    <a:masterClrMapping/>
  </p:clrMapOvr>
  <mc:AlternateContent xmlns:mc="http://schemas.openxmlformats.org/markup-compatibility/2006" xmlns:p14="http://schemas.microsoft.com/office/powerpoint/2010/main">
    <mc:Choice Requires="p14">
      <p:transition spd="slow" p14:dur="2000">
        <p14:ferris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7" presetClass="entr" presetSubtype="8"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 calcmode="lin" valueType="num">
                                      <p:cBhvr>
                                        <p:cTn id="7" dur="500" fill="hold"/>
                                        <p:tgtEl>
                                          <p:spTgt spid="8">
                                            <p:txEl>
                                              <p:pRg st="0" end="0"/>
                                            </p:txEl>
                                          </p:spTgt>
                                        </p:tgtEl>
                                        <p:attrNameLst>
                                          <p:attrName>ppt_x</p:attrName>
                                        </p:attrNameLst>
                                      </p:cBhvr>
                                      <p:tavLst>
                                        <p:tav tm="0">
                                          <p:val>
                                            <p:strVal val="#ppt_x-#ppt_w/2"/>
                                          </p:val>
                                        </p:tav>
                                        <p:tav tm="100000">
                                          <p:val>
                                            <p:strVal val="#ppt_x"/>
                                          </p:val>
                                        </p:tav>
                                      </p:tavLst>
                                    </p:anim>
                                    <p:anim calcmode="lin" valueType="num">
                                      <p:cBhvr>
                                        <p:cTn id="8" dur="500" fill="hold"/>
                                        <p:tgtEl>
                                          <p:spTgt spid="8">
                                            <p:txEl>
                                              <p:pRg st="0" end="0"/>
                                            </p:txEl>
                                          </p:spTgt>
                                        </p:tgtEl>
                                        <p:attrNameLst>
                                          <p:attrName>ppt_y</p:attrName>
                                        </p:attrNameLst>
                                      </p:cBhvr>
                                      <p:tavLst>
                                        <p:tav tm="0">
                                          <p:val>
                                            <p:strVal val="#ppt_y"/>
                                          </p:val>
                                        </p:tav>
                                        <p:tav tm="100000">
                                          <p:val>
                                            <p:strVal val="#ppt_y"/>
                                          </p:val>
                                        </p:tav>
                                      </p:tavLst>
                                    </p:anim>
                                    <p:anim calcmode="lin" valueType="num">
                                      <p:cBhvr>
                                        <p:cTn id="9" dur="500" fill="hold"/>
                                        <p:tgtEl>
                                          <p:spTgt spid="8">
                                            <p:txEl>
                                              <p:pRg st="0" end="0"/>
                                            </p:txEl>
                                          </p:spTgt>
                                        </p:tgtEl>
                                        <p:attrNameLst>
                                          <p:attrName>ppt_w</p:attrName>
                                        </p:attrNameLst>
                                      </p:cBhvr>
                                      <p:tavLst>
                                        <p:tav tm="0">
                                          <p:val>
                                            <p:fltVal val="0"/>
                                          </p:val>
                                        </p:tav>
                                        <p:tav tm="100000">
                                          <p:val>
                                            <p:strVal val="#ppt_w"/>
                                          </p:val>
                                        </p:tav>
                                      </p:tavLst>
                                    </p:anim>
                                    <p:anim calcmode="lin" valueType="num">
                                      <p:cBhvr>
                                        <p:cTn id="10" dur="500" fill="hold"/>
                                        <p:tgtEl>
                                          <p:spTgt spid="8">
                                            <p:txEl>
                                              <p:pRg st="0" end="0"/>
                                            </p:txEl>
                                          </p:spTgt>
                                        </p:tgtEl>
                                        <p:attrNameLst>
                                          <p:attrName>ppt_h</p:attrName>
                                        </p:attrNameLst>
                                      </p:cBhvr>
                                      <p:tavLst>
                                        <p:tav tm="0">
                                          <p:val>
                                            <p:strVal val="#ppt_h"/>
                                          </p:val>
                                        </p:tav>
                                        <p:tav tm="100000">
                                          <p:val>
                                            <p:strVal val="#ppt_h"/>
                                          </p:val>
                                        </p:tav>
                                      </p:tavLst>
                                    </p:anim>
                                  </p:childTnLst>
                                </p:cTn>
                              </p:par>
                            </p:childTnLst>
                          </p:cTn>
                        </p:par>
                      </p:childTnLst>
                    </p:cTn>
                  </p:par>
                  <p:par>
                    <p:cTn id="11" fill="hold">
                      <p:stCondLst>
                        <p:cond delay="indefinite"/>
                      </p:stCondLst>
                      <p:childTnLst>
                        <p:par>
                          <p:cTn id="12" fill="hold">
                            <p:stCondLst>
                              <p:cond delay="0"/>
                            </p:stCondLst>
                            <p:childTnLst>
                              <p:par>
                                <p:cTn id="13" presetID="4" presetClass="entr" presetSubtype="16" fill="hold" nodeType="clickEffect">
                                  <p:stCondLst>
                                    <p:cond delay="0"/>
                                  </p:stCondLst>
                                  <p:childTnLst>
                                    <p:set>
                                      <p:cBhvr>
                                        <p:cTn id="14" dur="1" fill="hold">
                                          <p:stCondLst>
                                            <p:cond delay="0"/>
                                          </p:stCondLst>
                                        </p:cTn>
                                        <p:tgtEl>
                                          <p:spTgt spid="4"/>
                                        </p:tgtEl>
                                        <p:attrNameLst>
                                          <p:attrName>style.visibility</p:attrName>
                                        </p:attrNameLst>
                                      </p:cBhvr>
                                      <p:to>
                                        <p:strVal val="visible"/>
                                      </p:to>
                                    </p:set>
                                    <p:animEffect transition="in" filter="box(in)">
                                      <p:cBhvr>
                                        <p:cTn id="15" dur="2000"/>
                                        <p:tgtEl>
                                          <p:spTgt spid="4"/>
                                        </p:tgtEl>
                                      </p:cBhvr>
                                    </p:animEffect>
                                  </p:childTnLst>
                                </p:cTn>
                              </p:par>
                            </p:childTnLst>
                          </p:cTn>
                        </p:par>
                      </p:childTnLst>
                    </p:cTn>
                  </p:par>
                  <p:par>
                    <p:cTn id="16" fill="hold">
                      <p:stCondLst>
                        <p:cond delay="indefinite"/>
                      </p:stCondLst>
                      <p:childTnLst>
                        <p:par>
                          <p:cTn id="17" fill="hold">
                            <p:stCondLst>
                              <p:cond delay="0"/>
                            </p:stCondLst>
                            <p:childTnLst>
                              <p:par>
                                <p:cTn id="18" presetID="4" presetClass="entr" presetSubtype="16" fill="hold" nodeType="clickEffect">
                                  <p:stCondLst>
                                    <p:cond delay="0"/>
                                  </p:stCondLst>
                                  <p:childTnLst>
                                    <p:set>
                                      <p:cBhvr>
                                        <p:cTn id="19" dur="1" fill="hold">
                                          <p:stCondLst>
                                            <p:cond delay="0"/>
                                          </p:stCondLst>
                                        </p:cTn>
                                        <p:tgtEl>
                                          <p:spTgt spid="3"/>
                                        </p:tgtEl>
                                        <p:attrNameLst>
                                          <p:attrName>style.visibility</p:attrName>
                                        </p:attrNameLst>
                                      </p:cBhvr>
                                      <p:to>
                                        <p:strVal val="visible"/>
                                      </p:to>
                                    </p:set>
                                    <p:animEffect transition="in" filter="box(in)">
                                      <p:cBhvr>
                                        <p:cTn id="20" dur="2000"/>
                                        <p:tgtEl>
                                          <p:spTgt spid="3"/>
                                        </p:tgtEl>
                                      </p:cBhvr>
                                    </p:animEffect>
                                  </p:childTnLst>
                                </p:cTn>
                              </p:par>
                            </p:childTnLst>
                          </p:cTn>
                        </p:par>
                      </p:childTnLst>
                    </p:cTn>
                  </p:par>
                  <p:par>
                    <p:cTn id="21" fill="hold">
                      <p:stCondLst>
                        <p:cond delay="indefinite"/>
                      </p:stCondLst>
                      <p:childTnLst>
                        <p:par>
                          <p:cTn id="22" fill="hold">
                            <p:stCondLst>
                              <p:cond delay="0"/>
                            </p:stCondLst>
                            <p:childTnLst>
                              <p:par>
                                <p:cTn id="23" presetID="4" presetClass="entr" presetSubtype="32" fill="hold" nodeType="clickEffect">
                                  <p:stCondLst>
                                    <p:cond delay="0"/>
                                  </p:stCondLst>
                                  <p:childTnLst>
                                    <p:set>
                                      <p:cBhvr>
                                        <p:cTn id="24" dur="1" fill="hold">
                                          <p:stCondLst>
                                            <p:cond delay="0"/>
                                          </p:stCondLst>
                                        </p:cTn>
                                        <p:tgtEl>
                                          <p:spTgt spid="2"/>
                                        </p:tgtEl>
                                        <p:attrNameLst>
                                          <p:attrName>style.visibility</p:attrName>
                                        </p:attrNameLst>
                                      </p:cBhvr>
                                      <p:to>
                                        <p:strVal val="visible"/>
                                      </p:to>
                                    </p:set>
                                    <p:animEffect transition="in" filter="box(out)">
                                      <p:cBhvr>
                                        <p:cTn id="25" dur="2000"/>
                                        <p:tgtEl>
                                          <p:spTgt spid="2"/>
                                        </p:tgtEl>
                                      </p:cBhvr>
                                    </p:animEffect>
                                  </p:childTnLst>
                                </p:cTn>
                              </p:par>
                            </p:childTnLst>
                          </p:cTn>
                        </p:par>
                      </p:childTnLst>
                    </p:cTn>
                  </p:par>
                  <p:par>
                    <p:cTn id="26" fill="hold">
                      <p:stCondLst>
                        <p:cond delay="indefinite"/>
                      </p:stCondLst>
                      <p:childTnLst>
                        <p:par>
                          <p:cTn id="27" fill="hold">
                            <p:stCondLst>
                              <p:cond delay="0"/>
                            </p:stCondLst>
                            <p:childTnLst>
                              <p:par>
                                <p:cTn id="28" presetID="21" presetClass="entr" presetSubtype="1" fill="hold" nodeType="clickEffect">
                                  <p:stCondLst>
                                    <p:cond delay="0"/>
                                  </p:stCondLst>
                                  <p:childTnLst>
                                    <p:set>
                                      <p:cBhvr>
                                        <p:cTn id="29" dur="1" fill="hold">
                                          <p:stCondLst>
                                            <p:cond delay="0"/>
                                          </p:stCondLst>
                                        </p:cTn>
                                        <p:tgtEl>
                                          <p:spTgt spid="5">
                                            <p:txEl>
                                              <p:pRg st="0" end="0"/>
                                            </p:txEl>
                                          </p:spTgt>
                                        </p:tgtEl>
                                        <p:attrNameLst>
                                          <p:attrName>style.visibility</p:attrName>
                                        </p:attrNameLst>
                                      </p:cBhvr>
                                      <p:to>
                                        <p:strVal val="visible"/>
                                      </p:to>
                                    </p:set>
                                    <p:animEffect transition="in" filter="wheel(1)">
                                      <p:cBhvr>
                                        <p:cTn id="30" dur="2000"/>
                                        <p:tgtEl>
                                          <p:spTgt spid="5">
                                            <p:txEl>
                                              <p:pRg st="0" end="0"/>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18" presetClass="entr" presetSubtype="9" fill="hold" nodeType="clickEffect">
                                  <p:stCondLst>
                                    <p:cond delay="0"/>
                                  </p:stCondLst>
                                  <p:childTnLst>
                                    <p:set>
                                      <p:cBhvr>
                                        <p:cTn id="34" dur="1" fill="hold">
                                          <p:stCondLst>
                                            <p:cond delay="0"/>
                                          </p:stCondLst>
                                        </p:cTn>
                                        <p:tgtEl>
                                          <p:spTgt spid="6">
                                            <p:txEl>
                                              <p:pRg st="0" end="0"/>
                                            </p:txEl>
                                          </p:spTgt>
                                        </p:tgtEl>
                                        <p:attrNameLst>
                                          <p:attrName>style.visibility</p:attrName>
                                        </p:attrNameLst>
                                      </p:cBhvr>
                                      <p:to>
                                        <p:strVal val="visible"/>
                                      </p:to>
                                    </p:set>
                                    <p:animEffect transition="in" filter="strips(upLeft)">
                                      <p:cBhvr>
                                        <p:cTn id="35" dur="500"/>
                                        <p:tgtEl>
                                          <p:spTgt spid="6">
                                            <p:txEl>
                                              <p:pRg st="0" end="0"/>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15" presetClass="entr" presetSubtype="0" fill="hold" nodeType="clickEffect">
                                  <p:stCondLst>
                                    <p:cond delay="0"/>
                                  </p:stCondLst>
                                  <p:childTnLst>
                                    <p:set>
                                      <p:cBhvr>
                                        <p:cTn id="39" dur="1" fill="hold">
                                          <p:stCondLst>
                                            <p:cond delay="0"/>
                                          </p:stCondLst>
                                        </p:cTn>
                                        <p:tgtEl>
                                          <p:spTgt spid="7">
                                            <p:txEl>
                                              <p:pRg st="0" end="0"/>
                                            </p:txEl>
                                          </p:spTgt>
                                        </p:tgtEl>
                                        <p:attrNameLst>
                                          <p:attrName>style.visibility</p:attrName>
                                        </p:attrNameLst>
                                      </p:cBhvr>
                                      <p:to>
                                        <p:strVal val="visible"/>
                                      </p:to>
                                    </p:set>
                                    <p:anim calcmode="lin" valueType="num">
                                      <p:cBhvr>
                                        <p:cTn id="40" dur="1000" fill="hold"/>
                                        <p:tgtEl>
                                          <p:spTgt spid="7">
                                            <p:txEl>
                                              <p:pRg st="0" end="0"/>
                                            </p:txEl>
                                          </p:spTgt>
                                        </p:tgtEl>
                                        <p:attrNameLst>
                                          <p:attrName>ppt_w</p:attrName>
                                        </p:attrNameLst>
                                      </p:cBhvr>
                                      <p:tavLst>
                                        <p:tav tm="0">
                                          <p:val>
                                            <p:fltVal val="0"/>
                                          </p:val>
                                        </p:tav>
                                        <p:tav tm="100000">
                                          <p:val>
                                            <p:strVal val="#ppt_w"/>
                                          </p:val>
                                        </p:tav>
                                      </p:tavLst>
                                    </p:anim>
                                    <p:anim calcmode="lin" valueType="num">
                                      <p:cBhvr>
                                        <p:cTn id="41" dur="1000" fill="hold"/>
                                        <p:tgtEl>
                                          <p:spTgt spid="7">
                                            <p:txEl>
                                              <p:pRg st="0" end="0"/>
                                            </p:txEl>
                                          </p:spTgt>
                                        </p:tgtEl>
                                        <p:attrNameLst>
                                          <p:attrName>ppt_h</p:attrName>
                                        </p:attrNameLst>
                                      </p:cBhvr>
                                      <p:tavLst>
                                        <p:tav tm="0">
                                          <p:val>
                                            <p:fltVal val="0"/>
                                          </p:val>
                                        </p:tav>
                                        <p:tav tm="100000">
                                          <p:val>
                                            <p:strVal val="#ppt_h"/>
                                          </p:val>
                                        </p:tav>
                                      </p:tavLst>
                                    </p:anim>
                                    <p:anim calcmode="lin" valueType="num">
                                      <p:cBhvr>
                                        <p:cTn id="42" dur="1000" fill="hold"/>
                                        <p:tgtEl>
                                          <p:spTgt spid="7">
                                            <p:txEl>
                                              <p:pRg st="0" end="0"/>
                                            </p:txEl>
                                          </p:spTgt>
                                        </p:tgtEl>
                                        <p:attrNameLst>
                                          <p:attrName>ppt_x</p:attrName>
                                        </p:attrNameLst>
                                      </p:cBhvr>
                                      <p:tavLst>
                                        <p:tav tm="0" fmla="#ppt_x+(cos(-2*pi*(1-$))*-#ppt_x-sin(-2*pi*(1-$))*(1-#ppt_y))*(1-$)">
                                          <p:val>
                                            <p:fltVal val="0"/>
                                          </p:val>
                                        </p:tav>
                                        <p:tav tm="100000">
                                          <p:val>
                                            <p:fltVal val="1"/>
                                          </p:val>
                                        </p:tav>
                                      </p:tavLst>
                                    </p:anim>
                                    <p:anim calcmode="lin" valueType="num">
                                      <p:cBhvr>
                                        <p:cTn id="43" dur="1000" fill="hold"/>
                                        <p:tgtEl>
                                          <p:spTgt spid="7">
                                            <p:txEl>
                                              <p:pRg st="0" end="0"/>
                                            </p:txEl>
                                          </p:spTgt>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590208" y="2539753"/>
            <a:ext cx="3019425" cy="2886075"/>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908292" y="2539752"/>
            <a:ext cx="2910626" cy="2886075"/>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57937" y="2539752"/>
            <a:ext cx="3431483" cy="2886075"/>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
        <p:nvSpPr>
          <p:cNvPr id="5" name="Flowchart: Terminator 4"/>
          <p:cNvSpPr/>
          <p:nvPr/>
        </p:nvSpPr>
        <p:spPr>
          <a:xfrm>
            <a:off x="251875" y="6069772"/>
            <a:ext cx="3547393" cy="801108"/>
          </a:xfrm>
          <a:prstGeom prst="flowChartTermina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bn-IN" sz="2800" dirty="0" smtClean="0">
                <a:solidFill>
                  <a:srgbClr val="FF0000"/>
                </a:solidFill>
                <a:latin typeface="NikoshBAN" panose="02000000000000000000" pitchFamily="2" charset="0"/>
                <a:cs typeface="NikoshBAN" panose="02000000000000000000" pitchFamily="2" charset="0"/>
              </a:rPr>
              <a:t>মিশরের পিরামিড </a:t>
            </a:r>
            <a:endParaRPr lang="en-US" sz="2800" dirty="0">
              <a:solidFill>
                <a:srgbClr val="FF0000"/>
              </a:solidFill>
              <a:latin typeface="NikoshBAN" panose="02000000000000000000" pitchFamily="2" charset="0"/>
              <a:cs typeface="NikoshBAN" panose="02000000000000000000" pitchFamily="2" charset="0"/>
            </a:endParaRPr>
          </a:p>
        </p:txBody>
      </p:sp>
      <p:sp>
        <p:nvSpPr>
          <p:cNvPr id="6" name="Flowchart: Terminator 5"/>
          <p:cNvSpPr/>
          <p:nvPr/>
        </p:nvSpPr>
        <p:spPr>
          <a:xfrm>
            <a:off x="4589909" y="6044014"/>
            <a:ext cx="3547393" cy="801108"/>
          </a:xfrm>
          <a:prstGeom prst="flowChartTermina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bn-IN" sz="2800" dirty="0" smtClean="0">
                <a:solidFill>
                  <a:srgbClr val="FFFF00"/>
                </a:solidFill>
                <a:latin typeface="NikoshBAN" panose="02000000000000000000" pitchFamily="2" charset="0"/>
                <a:cs typeface="NikoshBAN" panose="02000000000000000000" pitchFamily="2" charset="0"/>
              </a:rPr>
              <a:t>চন্দ্রকেতু </a:t>
            </a:r>
            <a:endParaRPr lang="en-US" sz="2800" dirty="0">
              <a:solidFill>
                <a:srgbClr val="FFFF00"/>
              </a:solidFill>
              <a:latin typeface="NikoshBAN" panose="02000000000000000000" pitchFamily="2" charset="0"/>
              <a:cs typeface="NikoshBAN" panose="02000000000000000000" pitchFamily="2" charset="0"/>
            </a:endParaRPr>
          </a:p>
        </p:txBody>
      </p:sp>
      <p:sp>
        <p:nvSpPr>
          <p:cNvPr id="7" name="Flowchart: Terminator 6"/>
          <p:cNvSpPr/>
          <p:nvPr/>
        </p:nvSpPr>
        <p:spPr>
          <a:xfrm>
            <a:off x="8590208" y="6056893"/>
            <a:ext cx="3547393" cy="801108"/>
          </a:xfrm>
          <a:prstGeom prst="flowChartTermina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bn-IN" sz="2800" dirty="0" smtClean="0">
                <a:solidFill>
                  <a:schemeClr val="tx1"/>
                </a:solidFill>
                <a:latin typeface="NikoshBAN" panose="02000000000000000000" pitchFamily="2" charset="0"/>
                <a:cs typeface="NikoshBAN" panose="02000000000000000000" pitchFamily="2" charset="0"/>
              </a:rPr>
              <a:t>অমরাবতী</a:t>
            </a:r>
            <a:r>
              <a:rPr lang="bn-IN" dirty="0" smtClean="0"/>
              <a:t> </a:t>
            </a:r>
            <a:endParaRPr lang="en-US" dirty="0"/>
          </a:p>
        </p:txBody>
      </p:sp>
      <p:sp>
        <p:nvSpPr>
          <p:cNvPr id="8" name="Rounded Rectangle 7"/>
          <p:cNvSpPr/>
          <p:nvPr/>
        </p:nvSpPr>
        <p:spPr>
          <a:xfrm>
            <a:off x="115910" y="244699"/>
            <a:ext cx="11900079" cy="1545464"/>
          </a:xfrm>
          <a:prstGeom prst="roundRect">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bn-IN" sz="2400" dirty="0" smtClean="0">
                <a:solidFill>
                  <a:srgbClr val="FFFF00"/>
                </a:solidFill>
                <a:latin typeface="NikoshBAN" panose="02000000000000000000" pitchFamily="2" charset="0"/>
                <a:cs typeface="NikoshBAN" panose="02000000000000000000" pitchFamily="2" charset="0"/>
              </a:rPr>
              <a:t>খ্রীষ্টপূর্ব ৭০০ অব্দে গঙ্গা নদীর অববাহিকায় একটি নগর সভ্যতা বিকাশ লাভ করে, ভারত উপমহাদেশের এই সভ্যতাকে দ্ধিতীয় নগর সভ্যতা বলে আখ্যায়িত করা হয় । এ পর্যন্ত ভারত উপমহাদেশে পাটালিপুত্র, চন্দ্রকেতুগড়, চম্পা, বিদিশা, অমরাবতী ইত্যাদি নামে প্রায় ৪১টি প্রত্নস্থানে দ্ধিতীয় নগর সভ্যতার চিহ্ন আবিষ্কার হয়েছে । </a:t>
            </a:r>
            <a:endParaRPr lang="en-US" sz="2400" dirty="0">
              <a:solidFill>
                <a:srgbClr val="FFFF00"/>
              </a:solidFill>
              <a:latin typeface="NikoshBAN" panose="02000000000000000000" pitchFamily="2" charset="0"/>
              <a:cs typeface="NikoshBAN" panose="02000000000000000000" pitchFamily="2" charset="0"/>
            </a:endParaRPr>
          </a:p>
        </p:txBody>
      </p:sp>
    </p:spTree>
    <p:extLst>
      <p:ext uri="{BB962C8B-B14F-4D97-AF65-F5344CB8AC3E}">
        <p14:creationId xmlns:p14="http://schemas.microsoft.com/office/powerpoint/2010/main" val="2053336727"/>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6" presetClass="entr" presetSubtype="0" fill="hold" nodeType="clickEffect">
                                  <p:stCondLst>
                                    <p:cond delay="0"/>
                                  </p:stCondLst>
                                  <p:iterate type="lt">
                                    <p:tmPct val="10000"/>
                                  </p:iterate>
                                  <p:childTnLst>
                                    <p:set>
                                      <p:cBhvr>
                                        <p:cTn id="6" dur="1" fill="hold">
                                          <p:stCondLst>
                                            <p:cond delay="0"/>
                                          </p:stCondLst>
                                        </p:cTn>
                                        <p:tgtEl>
                                          <p:spTgt spid="8">
                                            <p:txEl>
                                              <p:pRg st="0" end="0"/>
                                            </p:txEl>
                                          </p:spTgt>
                                        </p:tgtEl>
                                        <p:attrNameLst>
                                          <p:attrName>style.visibility</p:attrName>
                                        </p:attrNameLst>
                                      </p:cBhvr>
                                      <p:to>
                                        <p:strVal val="visible"/>
                                      </p:to>
                                    </p:set>
                                    <p:anim by="(-#ppt_w*2)" calcmode="lin" valueType="num">
                                      <p:cBhvr rctx="PPT">
                                        <p:cTn id="7" dur="500" autoRev="1" fill="hold">
                                          <p:stCondLst>
                                            <p:cond delay="0"/>
                                          </p:stCondLst>
                                        </p:cTn>
                                        <p:tgtEl>
                                          <p:spTgt spid="8">
                                            <p:txEl>
                                              <p:pRg st="0" end="0"/>
                                            </p:txEl>
                                          </p:spTgt>
                                        </p:tgtEl>
                                        <p:attrNameLst>
                                          <p:attrName>ppt_w</p:attrName>
                                        </p:attrNameLst>
                                      </p:cBhvr>
                                    </p:anim>
                                    <p:anim by="(#ppt_w*0.50)" calcmode="lin" valueType="num">
                                      <p:cBhvr>
                                        <p:cTn id="8" dur="500" decel="50000" autoRev="1" fill="hold">
                                          <p:stCondLst>
                                            <p:cond delay="0"/>
                                          </p:stCondLst>
                                        </p:cTn>
                                        <p:tgtEl>
                                          <p:spTgt spid="8">
                                            <p:txEl>
                                              <p:pRg st="0" end="0"/>
                                            </p:txEl>
                                          </p:spTgt>
                                        </p:tgtEl>
                                        <p:attrNameLst>
                                          <p:attrName>ppt_x</p:attrName>
                                        </p:attrNameLst>
                                      </p:cBhvr>
                                    </p:anim>
                                    <p:anim from="(-#ppt_h/2)" to="(#ppt_y)" calcmode="lin" valueType="num">
                                      <p:cBhvr>
                                        <p:cTn id="9" dur="1000" fill="hold">
                                          <p:stCondLst>
                                            <p:cond delay="0"/>
                                          </p:stCondLst>
                                        </p:cTn>
                                        <p:tgtEl>
                                          <p:spTgt spid="8">
                                            <p:txEl>
                                              <p:pRg st="0" end="0"/>
                                            </p:txEl>
                                          </p:spTgt>
                                        </p:tgtEl>
                                        <p:attrNameLst>
                                          <p:attrName>ppt_y</p:attrName>
                                        </p:attrNameLst>
                                      </p:cBhvr>
                                    </p:anim>
                                    <p:animRot by="21600000">
                                      <p:cBhvr>
                                        <p:cTn id="10" dur="1000" fill="hold">
                                          <p:stCondLst>
                                            <p:cond delay="0"/>
                                          </p:stCondLst>
                                        </p:cTn>
                                        <p:tgtEl>
                                          <p:spTgt spid="8">
                                            <p:txEl>
                                              <p:pRg st="0" end="0"/>
                                            </p:txEl>
                                          </p:spTgt>
                                        </p:tgtEl>
                                        <p:attrNameLst>
                                          <p:attrName>r</p:attrName>
                                        </p:attrNameLst>
                                      </p:cBhvr>
                                    </p:animRot>
                                  </p:childTnLst>
                                </p:cTn>
                              </p:par>
                            </p:childTnLst>
                          </p:cTn>
                        </p:par>
                      </p:childTnLst>
                    </p:cTn>
                  </p:par>
                  <p:par>
                    <p:cTn id="11" fill="hold">
                      <p:stCondLst>
                        <p:cond delay="indefinite"/>
                      </p:stCondLst>
                      <p:childTnLst>
                        <p:par>
                          <p:cTn id="12" fill="hold">
                            <p:stCondLst>
                              <p:cond delay="0"/>
                            </p:stCondLst>
                            <p:childTnLst>
                              <p:par>
                                <p:cTn id="13" presetID="4" presetClass="entr" presetSubtype="32" fill="hold" nodeType="clickEffect">
                                  <p:stCondLst>
                                    <p:cond delay="0"/>
                                  </p:stCondLst>
                                  <p:childTnLst>
                                    <p:set>
                                      <p:cBhvr>
                                        <p:cTn id="14" dur="1" fill="hold">
                                          <p:stCondLst>
                                            <p:cond delay="0"/>
                                          </p:stCondLst>
                                        </p:cTn>
                                        <p:tgtEl>
                                          <p:spTgt spid="4"/>
                                        </p:tgtEl>
                                        <p:attrNameLst>
                                          <p:attrName>style.visibility</p:attrName>
                                        </p:attrNameLst>
                                      </p:cBhvr>
                                      <p:to>
                                        <p:strVal val="visible"/>
                                      </p:to>
                                    </p:set>
                                    <p:animEffect transition="in" filter="box(out)">
                                      <p:cBhvr>
                                        <p:cTn id="15" dur="2000"/>
                                        <p:tgtEl>
                                          <p:spTgt spid="4"/>
                                        </p:tgtEl>
                                      </p:cBhvr>
                                    </p:animEffect>
                                  </p:childTnLst>
                                </p:cTn>
                              </p:par>
                            </p:childTnLst>
                          </p:cTn>
                        </p:par>
                      </p:childTnLst>
                    </p:cTn>
                  </p:par>
                  <p:par>
                    <p:cTn id="16" fill="hold">
                      <p:stCondLst>
                        <p:cond delay="indefinite"/>
                      </p:stCondLst>
                      <p:childTnLst>
                        <p:par>
                          <p:cTn id="17" fill="hold">
                            <p:stCondLst>
                              <p:cond delay="0"/>
                            </p:stCondLst>
                            <p:childTnLst>
                              <p:par>
                                <p:cTn id="18" presetID="4" presetClass="entr" presetSubtype="32" fill="hold" nodeType="clickEffect">
                                  <p:stCondLst>
                                    <p:cond delay="0"/>
                                  </p:stCondLst>
                                  <p:childTnLst>
                                    <p:set>
                                      <p:cBhvr>
                                        <p:cTn id="19" dur="1" fill="hold">
                                          <p:stCondLst>
                                            <p:cond delay="0"/>
                                          </p:stCondLst>
                                        </p:cTn>
                                        <p:tgtEl>
                                          <p:spTgt spid="3"/>
                                        </p:tgtEl>
                                        <p:attrNameLst>
                                          <p:attrName>style.visibility</p:attrName>
                                        </p:attrNameLst>
                                      </p:cBhvr>
                                      <p:to>
                                        <p:strVal val="visible"/>
                                      </p:to>
                                    </p:set>
                                    <p:animEffect transition="in" filter="box(out)">
                                      <p:cBhvr>
                                        <p:cTn id="20" dur="2000"/>
                                        <p:tgtEl>
                                          <p:spTgt spid="3"/>
                                        </p:tgtEl>
                                      </p:cBhvr>
                                    </p:animEffect>
                                  </p:childTnLst>
                                </p:cTn>
                              </p:par>
                            </p:childTnLst>
                          </p:cTn>
                        </p:par>
                      </p:childTnLst>
                    </p:cTn>
                  </p:par>
                  <p:par>
                    <p:cTn id="21" fill="hold">
                      <p:stCondLst>
                        <p:cond delay="indefinite"/>
                      </p:stCondLst>
                      <p:childTnLst>
                        <p:par>
                          <p:cTn id="22" fill="hold">
                            <p:stCondLst>
                              <p:cond delay="0"/>
                            </p:stCondLst>
                            <p:childTnLst>
                              <p:par>
                                <p:cTn id="23" presetID="4" presetClass="entr" presetSubtype="32" fill="hold" nodeType="clickEffect">
                                  <p:stCondLst>
                                    <p:cond delay="0"/>
                                  </p:stCondLst>
                                  <p:childTnLst>
                                    <p:set>
                                      <p:cBhvr>
                                        <p:cTn id="24" dur="1" fill="hold">
                                          <p:stCondLst>
                                            <p:cond delay="0"/>
                                          </p:stCondLst>
                                        </p:cTn>
                                        <p:tgtEl>
                                          <p:spTgt spid="2"/>
                                        </p:tgtEl>
                                        <p:attrNameLst>
                                          <p:attrName>style.visibility</p:attrName>
                                        </p:attrNameLst>
                                      </p:cBhvr>
                                      <p:to>
                                        <p:strVal val="visible"/>
                                      </p:to>
                                    </p:set>
                                    <p:animEffect transition="in" filter="box(out)">
                                      <p:cBhvr>
                                        <p:cTn id="25" dur="2000"/>
                                        <p:tgtEl>
                                          <p:spTgt spid="2"/>
                                        </p:tgtEl>
                                      </p:cBhvr>
                                    </p:animEffect>
                                  </p:childTnLst>
                                </p:cTn>
                              </p:par>
                            </p:childTnLst>
                          </p:cTn>
                        </p:par>
                      </p:childTnLst>
                    </p:cTn>
                  </p:par>
                  <p:par>
                    <p:cTn id="26" fill="hold">
                      <p:stCondLst>
                        <p:cond delay="indefinite"/>
                      </p:stCondLst>
                      <p:childTnLst>
                        <p:par>
                          <p:cTn id="27" fill="hold">
                            <p:stCondLst>
                              <p:cond delay="0"/>
                            </p:stCondLst>
                            <p:childTnLst>
                              <p:par>
                                <p:cTn id="28" presetID="38" presetClass="entr" presetSubtype="0" accel="50000" fill="hold" nodeType="clickEffect">
                                  <p:stCondLst>
                                    <p:cond delay="0"/>
                                  </p:stCondLst>
                                  <p:iterate type="lt">
                                    <p:tmPct val="50000"/>
                                  </p:iterate>
                                  <p:childTnLst>
                                    <p:set>
                                      <p:cBhvr>
                                        <p:cTn id="29" dur="1" fill="hold">
                                          <p:stCondLst>
                                            <p:cond delay="0"/>
                                          </p:stCondLst>
                                        </p:cTn>
                                        <p:tgtEl>
                                          <p:spTgt spid="5">
                                            <p:txEl>
                                              <p:pRg st="0" end="0"/>
                                            </p:txEl>
                                          </p:spTgt>
                                        </p:tgtEl>
                                        <p:attrNameLst>
                                          <p:attrName>style.visibility</p:attrName>
                                        </p:attrNameLst>
                                      </p:cBhvr>
                                      <p:to>
                                        <p:strVal val="visible"/>
                                      </p:to>
                                    </p:set>
                                    <p:set>
                                      <p:cBhvr>
                                        <p:cTn id="30" dur="455" fill="hold">
                                          <p:stCondLst>
                                            <p:cond delay="0"/>
                                          </p:stCondLst>
                                        </p:cTn>
                                        <p:tgtEl>
                                          <p:spTgt spid="5">
                                            <p:txEl>
                                              <p:pRg st="0" end="0"/>
                                            </p:txEl>
                                          </p:spTgt>
                                        </p:tgtEl>
                                        <p:attrNameLst>
                                          <p:attrName>style.rotation</p:attrName>
                                        </p:attrNameLst>
                                      </p:cBhvr>
                                      <p:to>
                                        <p:strVal val="-45.0"/>
                                      </p:to>
                                    </p:set>
                                    <p:anim calcmode="lin" valueType="num">
                                      <p:cBhvr>
                                        <p:cTn id="31" dur="455" fill="hold">
                                          <p:stCondLst>
                                            <p:cond delay="455"/>
                                          </p:stCondLst>
                                        </p:cTn>
                                        <p:tgtEl>
                                          <p:spTgt spid="5">
                                            <p:txEl>
                                              <p:pRg st="0" end="0"/>
                                            </p:txEl>
                                          </p:spTgt>
                                        </p:tgtEl>
                                        <p:attrNameLst>
                                          <p:attrName>style.rotation</p:attrName>
                                        </p:attrNameLst>
                                      </p:cBhvr>
                                      <p:tavLst>
                                        <p:tav tm="0">
                                          <p:val>
                                            <p:fltVal val="-45"/>
                                          </p:val>
                                        </p:tav>
                                        <p:tav tm="69900">
                                          <p:val>
                                            <p:fltVal val="45"/>
                                          </p:val>
                                        </p:tav>
                                        <p:tav tm="100000">
                                          <p:val>
                                            <p:fltVal val="0"/>
                                          </p:val>
                                        </p:tav>
                                      </p:tavLst>
                                    </p:anim>
                                    <p:anim calcmode="lin" valueType="num">
                                      <p:cBhvr>
                                        <p:cTn id="32" dur="455" fill="hold">
                                          <p:stCondLst>
                                            <p:cond delay="0"/>
                                          </p:stCondLst>
                                        </p:cTn>
                                        <p:tgtEl>
                                          <p:spTgt spid="5">
                                            <p:txEl>
                                              <p:pRg st="0" end="0"/>
                                            </p:txEl>
                                          </p:spTgt>
                                        </p:tgtEl>
                                        <p:attrNameLst>
                                          <p:attrName>ppt_y</p:attrName>
                                        </p:attrNameLst>
                                      </p:cBhvr>
                                      <p:tavLst>
                                        <p:tav tm="0">
                                          <p:val>
                                            <p:strVal val="#ppt_y-1"/>
                                          </p:val>
                                        </p:tav>
                                        <p:tav tm="100000">
                                          <p:val>
                                            <p:strVal val="#ppt_y-(0.354*#ppt_w-0.172*#ppt_h)"/>
                                          </p:val>
                                        </p:tav>
                                      </p:tavLst>
                                    </p:anim>
                                    <p:anim calcmode="lin" valueType="num">
                                      <p:cBhvr>
                                        <p:cTn id="33" dur="156" decel="50000" autoRev="1" fill="hold">
                                          <p:stCondLst>
                                            <p:cond delay="455"/>
                                          </p:stCondLst>
                                        </p:cTn>
                                        <p:tgtEl>
                                          <p:spTgt spid="5">
                                            <p:txEl>
                                              <p:pRg st="0" end="0"/>
                                            </p:txEl>
                                          </p:spTgt>
                                        </p:tgtEl>
                                        <p:attrNameLst>
                                          <p:attrName>ppt_y</p:attrName>
                                        </p:attrNameLst>
                                      </p:cBhvr>
                                      <p:tavLst>
                                        <p:tav tm="0">
                                          <p:val>
                                            <p:strVal val="#ppt_y-(0.354*#ppt_w-0.172*#ppt_h)"/>
                                          </p:val>
                                        </p:tav>
                                        <p:tav tm="100000">
                                          <p:val>
                                            <p:strVal val="#ppt_y-(0.354*#ppt_w-0.172*#ppt_h)-#ppt_h/2"/>
                                          </p:val>
                                        </p:tav>
                                      </p:tavLst>
                                    </p:anim>
                                    <p:anim calcmode="lin" valueType="num">
                                      <p:cBhvr>
                                        <p:cTn id="34" dur="136" fill="hold">
                                          <p:stCondLst>
                                            <p:cond delay="864"/>
                                          </p:stCondLst>
                                        </p:cTn>
                                        <p:tgtEl>
                                          <p:spTgt spid="5">
                                            <p:txEl>
                                              <p:pRg st="0" end="0"/>
                                            </p:txEl>
                                          </p:spTgt>
                                        </p:tgtEl>
                                        <p:attrNameLst>
                                          <p:attrName>ppt_y</p:attrName>
                                        </p:attrNameLst>
                                      </p:cBhvr>
                                      <p:tavLst>
                                        <p:tav tm="0">
                                          <p:val>
                                            <p:strVal val="#ppt_y-(0.354*#ppt_w-0.172*#ppt_h)"/>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38" presetClass="entr" presetSubtype="0" accel="50000" fill="hold" nodeType="clickEffect">
                                  <p:stCondLst>
                                    <p:cond delay="0"/>
                                  </p:stCondLst>
                                  <p:iterate type="lt">
                                    <p:tmPct val="50000"/>
                                  </p:iterate>
                                  <p:childTnLst>
                                    <p:set>
                                      <p:cBhvr>
                                        <p:cTn id="38" dur="1" fill="hold">
                                          <p:stCondLst>
                                            <p:cond delay="0"/>
                                          </p:stCondLst>
                                        </p:cTn>
                                        <p:tgtEl>
                                          <p:spTgt spid="6">
                                            <p:txEl>
                                              <p:pRg st="0" end="0"/>
                                            </p:txEl>
                                          </p:spTgt>
                                        </p:tgtEl>
                                        <p:attrNameLst>
                                          <p:attrName>style.visibility</p:attrName>
                                        </p:attrNameLst>
                                      </p:cBhvr>
                                      <p:to>
                                        <p:strVal val="visible"/>
                                      </p:to>
                                    </p:set>
                                    <p:set>
                                      <p:cBhvr>
                                        <p:cTn id="39" dur="455" fill="hold">
                                          <p:stCondLst>
                                            <p:cond delay="0"/>
                                          </p:stCondLst>
                                        </p:cTn>
                                        <p:tgtEl>
                                          <p:spTgt spid="6">
                                            <p:txEl>
                                              <p:pRg st="0" end="0"/>
                                            </p:txEl>
                                          </p:spTgt>
                                        </p:tgtEl>
                                        <p:attrNameLst>
                                          <p:attrName>style.rotation</p:attrName>
                                        </p:attrNameLst>
                                      </p:cBhvr>
                                      <p:to>
                                        <p:strVal val="-45.0"/>
                                      </p:to>
                                    </p:set>
                                    <p:anim calcmode="lin" valueType="num">
                                      <p:cBhvr>
                                        <p:cTn id="40" dur="455" fill="hold">
                                          <p:stCondLst>
                                            <p:cond delay="455"/>
                                          </p:stCondLst>
                                        </p:cTn>
                                        <p:tgtEl>
                                          <p:spTgt spid="6">
                                            <p:txEl>
                                              <p:pRg st="0" end="0"/>
                                            </p:txEl>
                                          </p:spTgt>
                                        </p:tgtEl>
                                        <p:attrNameLst>
                                          <p:attrName>style.rotation</p:attrName>
                                        </p:attrNameLst>
                                      </p:cBhvr>
                                      <p:tavLst>
                                        <p:tav tm="0">
                                          <p:val>
                                            <p:fltVal val="-45"/>
                                          </p:val>
                                        </p:tav>
                                        <p:tav tm="69900">
                                          <p:val>
                                            <p:fltVal val="45"/>
                                          </p:val>
                                        </p:tav>
                                        <p:tav tm="100000">
                                          <p:val>
                                            <p:fltVal val="0"/>
                                          </p:val>
                                        </p:tav>
                                      </p:tavLst>
                                    </p:anim>
                                    <p:anim calcmode="lin" valueType="num">
                                      <p:cBhvr>
                                        <p:cTn id="41" dur="455" fill="hold">
                                          <p:stCondLst>
                                            <p:cond delay="0"/>
                                          </p:stCondLst>
                                        </p:cTn>
                                        <p:tgtEl>
                                          <p:spTgt spid="6">
                                            <p:txEl>
                                              <p:pRg st="0" end="0"/>
                                            </p:txEl>
                                          </p:spTgt>
                                        </p:tgtEl>
                                        <p:attrNameLst>
                                          <p:attrName>ppt_y</p:attrName>
                                        </p:attrNameLst>
                                      </p:cBhvr>
                                      <p:tavLst>
                                        <p:tav tm="0">
                                          <p:val>
                                            <p:strVal val="#ppt_y-1"/>
                                          </p:val>
                                        </p:tav>
                                        <p:tav tm="100000">
                                          <p:val>
                                            <p:strVal val="#ppt_y-(0.354*#ppt_w-0.172*#ppt_h)"/>
                                          </p:val>
                                        </p:tav>
                                      </p:tavLst>
                                    </p:anim>
                                    <p:anim calcmode="lin" valueType="num">
                                      <p:cBhvr>
                                        <p:cTn id="42" dur="156" decel="50000" autoRev="1" fill="hold">
                                          <p:stCondLst>
                                            <p:cond delay="455"/>
                                          </p:stCondLst>
                                        </p:cTn>
                                        <p:tgtEl>
                                          <p:spTgt spid="6">
                                            <p:txEl>
                                              <p:pRg st="0" end="0"/>
                                            </p:txEl>
                                          </p:spTgt>
                                        </p:tgtEl>
                                        <p:attrNameLst>
                                          <p:attrName>ppt_y</p:attrName>
                                        </p:attrNameLst>
                                      </p:cBhvr>
                                      <p:tavLst>
                                        <p:tav tm="0">
                                          <p:val>
                                            <p:strVal val="#ppt_y-(0.354*#ppt_w-0.172*#ppt_h)"/>
                                          </p:val>
                                        </p:tav>
                                        <p:tav tm="100000">
                                          <p:val>
                                            <p:strVal val="#ppt_y-(0.354*#ppt_w-0.172*#ppt_h)-#ppt_h/2"/>
                                          </p:val>
                                        </p:tav>
                                      </p:tavLst>
                                    </p:anim>
                                    <p:anim calcmode="lin" valueType="num">
                                      <p:cBhvr>
                                        <p:cTn id="43" dur="136" fill="hold">
                                          <p:stCondLst>
                                            <p:cond delay="864"/>
                                          </p:stCondLst>
                                        </p:cTn>
                                        <p:tgtEl>
                                          <p:spTgt spid="6">
                                            <p:txEl>
                                              <p:pRg st="0" end="0"/>
                                            </p:txEl>
                                          </p:spTgt>
                                        </p:tgtEl>
                                        <p:attrNameLst>
                                          <p:attrName>ppt_y</p:attrName>
                                        </p:attrNameLst>
                                      </p:cBhvr>
                                      <p:tavLst>
                                        <p:tav tm="0">
                                          <p:val>
                                            <p:strVal val="#ppt_y-(0.354*#ppt_w-0.172*#ppt_h)"/>
                                          </p:val>
                                        </p:tav>
                                        <p:tav tm="100000">
                                          <p:val>
                                            <p:strVal val="#ppt_y"/>
                                          </p:val>
                                        </p:tav>
                                      </p:tavLst>
                                    </p:anim>
                                  </p:childTnLst>
                                </p:cTn>
                              </p:par>
                            </p:childTnLst>
                          </p:cTn>
                        </p:par>
                      </p:childTnLst>
                    </p:cTn>
                  </p:par>
                  <p:par>
                    <p:cTn id="44" fill="hold">
                      <p:stCondLst>
                        <p:cond delay="indefinite"/>
                      </p:stCondLst>
                      <p:childTnLst>
                        <p:par>
                          <p:cTn id="45" fill="hold">
                            <p:stCondLst>
                              <p:cond delay="0"/>
                            </p:stCondLst>
                            <p:childTnLst>
                              <p:par>
                                <p:cTn id="46" presetID="38" presetClass="entr" presetSubtype="0" accel="50000" fill="hold" nodeType="clickEffect">
                                  <p:stCondLst>
                                    <p:cond delay="0"/>
                                  </p:stCondLst>
                                  <p:iterate type="lt">
                                    <p:tmPct val="50000"/>
                                  </p:iterate>
                                  <p:childTnLst>
                                    <p:set>
                                      <p:cBhvr>
                                        <p:cTn id="47" dur="1" fill="hold">
                                          <p:stCondLst>
                                            <p:cond delay="0"/>
                                          </p:stCondLst>
                                        </p:cTn>
                                        <p:tgtEl>
                                          <p:spTgt spid="7">
                                            <p:txEl>
                                              <p:pRg st="0" end="0"/>
                                            </p:txEl>
                                          </p:spTgt>
                                        </p:tgtEl>
                                        <p:attrNameLst>
                                          <p:attrName>style.visibility</p:attrName>
                                        </p:attrNameLst>
                                      </p:cBhvr>
                                      <p:to>
                                        <p:strVal val="visible"/>
                                      </p:to>
                                    </p:set>
                                    <p:set>
                                      <p:cBhvr>
                                        <p:cTn id="48" dur="455" fill="hold">
                                          <p:stCondLst>
                                            <p:cond delay="0"/>
                                          </p:stCondLst>
                                        </p:cTn>
                                        <p:tgtEl>
                                          <p:spTgt spid="7">
                                            <p:txEl>
                                              <p:pRg st="0" end="0"/>
                                            </p:txEl>
                                          </p:spTgt>
                                        </p:tgtEl>
                                        <p:attrNameLst>
                                          <p:attrName>style.rotation</p:attrName>
                                        </p:attrNameLst>
                                      </p:cBhvr>
                                      <p:to>
                                        <p:strVal val="-45.0"/>
                                      </p:to>
                                    </p:set>
                                    <p:anim calcmode="lin" valueType="num">
                                      <p:cBhvr>
                                        <p:cTn id="49" dur="455" fill="hold">
                                          <p:stCondLst>
                                            <p:cond delay="455"/>
                                          </p:stCondLst>
                                        </p:cTn>
                                        <p:tgtEl>
                                          <p:spTgt spid="7">
                                            <p:txEl>
                                              <p:pRg st="0" end="0"/>
                                            </p:txEl>
                                          </p:spTgt>
                                        </p:tgtEl>
                                        <p:attrNameLst>
                                          <p:attrName>style.rotation</p:attrName>
                                        </p:attrNameLst>
                                      </p:cBhvr>
                                      <p:tavLst>
                                        <p:tav tm="0">
                                          <p:val>
                                            <p:fltVal val="-45"/>
                                          </p:val>
                                        </p:tav>
                                        <p:tav tm="69900">
                                          <p:val>
                                            <p:fltVal val="45"/>
                                          </p:val>
                                        </p:tav>
                                        <p:tav tm="100000">
                                          <p:val>
                                            <p:fltVal val="0"/>
                                          </p:val>
                                        </p:tav>
                                      </p:tavLst>
                                    </p:anim>
                                    <p:anim calcmode="lin" valueType="num">
                                      <p:cBhvr>
                                        <p:cTn id="50" dur="455" fill="hold">
                                          <p:stCondLst>
                                            <p:cond delay="0"/>
                                          </p:stCondLst>
                                        </p:cTn>
                                        <p:tgtEl>
                                          <p:spTgt spid="7">
                                            <p:txEl>
                                              <p:pRg st="0" end="0"/>
                                            </p:txEl>
                                          </p:spTgt>
                                        </p:tgtEl>
                                        <p:attrNameLst>
                                          <p:attrName>ppt_y</p:attrName>
                                        </p:attrNameLst>
                                      </p:cBhvr>
                                      <p:tavLst>
                                        <p:tav tm="0">
                                          <p:val>
                                            <p:strVal val="#ppt_y-1"/>
                                          </p:val>
                                        </p:tav>
                                        <p:tav tm="100000">
                                          <p:val>
                                            <p:strVal val="#ppt_y-(0.354*#ppt_w-0.172*#ppt_h)"/>
                                          </p:val>
                                        </p:tav>
                                      </p:tavLst>
                                    </p:anim>
                                    <p:anim calcmode="lin" valueType="num">
                                      <p:cBhvr>
                                        <p:cTn id="51" dur="156" decel="50000" autoRev="1" fill="hold">
                                          <p:stCondLst>
                                            <p:cond delay="455"/>
                                          </p:stCondLst>
                                        </p:cTn>
                                        <p:tgtEl>
                                          <p:spTgt spid="7">
                                            <p:txEl>
                                              <p:pRg st="0" end="0"/>
                                            </p:txEl>
                                          </p:spTgt>
                                        </p:tgtEl>
                                        <p:attrNameLst>
                                          <p:attrName>ppt_y</p:attrName>
                                        </p:attrNameLst>
                                      </p:cBhvr>
                                      <p:tavLst>
                                        <p:tav tm="0">
                                          <p:val>
                                            <p:strVal val="#ppt_y-(0.354*#ppt_w-0.172*#ppt_h)"/>
                                          </p:val>
                                        </p:tav>
                                        <p:tav tm="100000">
                                          <p:val>
                                            <p:strVal val="#ppt_y-(0.354*#ppt_w-0.172*#ppt_h)-#ppt_h/2"/>
                                          </p:val>
                                        </p:tav>
                                      </p:tavLst>
                                    </p:anim>
                                    <p:anim calcmode="lin" valueType="num">
                                      <p:cBhvr>
                                        <p:cTn id="52" dur="136" fill="hold">
                                          <p:stCondLst>
                                            <p:cond delay="864"/>
                                          </p:stCondLst>
                                        </p:cTn>
                                        <p:tgtEl>
                                          <p:spTgt spid="7">
                                            <p:txEl>
                                              <p:pRg st="0" end="0"/>
                                            </p:txEl>
                                          </p:spTgt>
                                        </p:tgtEl>
                                        <p:attrNameLst>
                                          <p:attrName>ppt_y</p:attrName>
                                        </p:attrNameLst>
                                      </p:cBhvr>
                                      <p:tavLst>
                                        <p:tav tm="0">
                                          <p:val>
                                            <p:strVal val="#ppt_y-(0.354*#ppt_w-0.172*#ppt_h)"/>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216721" y="3298265"/>
            <a:ext cx="3670479" cy="2394197"/>
          </a:xfrm>
          <a:prstGeom prst="ellipse">
            <a:avLst/>
          </a:prstGeom>
          <a:ln>
            <a:noFill/>
          </a:ln>
          <a:effectLst>
            <a:softEdge rad="112500"/>
          </a:effectLst>
        </p:spPr>
      </p:pic>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483071" y="3298264"/>
            <a:ext cx="3298033" cy="2394198"/>
          </a:xfrm>
          <a:prstGeom prst="ellipse">
            <a:avLst/>
          </a:prstGeom>
          <a:ln>
            <a:noFill/>
          </a:ln>
          <a:effectLst>
            <a:softEdge rad="112500"/>
          </a:effectLst>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55058" y="3298264"/>
            <a:ext cx="3792396" cy="2394198"/>
          </a:xfrm>
          <a:prstGeom prst="ellipse">
            <a:avLst/>
          </a:prstGeom>
          <a:ln>
            <a:noFill/>
          </a:ln>
          <a:effectLst>
            <a:softEdge rad="112500"/>
          </a:effectLst>
        </p:spPr>
      </p:pic>
      <p:sp>
        <p:nvSpPr>
          <p:cNvPr id="5" name="Flowchart: Terminator 4"/>
          <p:cNvSpPr/>
          <p:nvPr/>
        </p:nvSpPr>
        <p:spPr>
          <a:xfrm>
            <a:off x="115910" y="5919989"/>
            <a:ext cx="3799267" cy="772732"/>
          </a:xfrm>
          <a:prstGeom prst="flowChartTermina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bn-IN" sz="2800" dirty="0" smtClean="0">
                <a:solidFill>
                  <a:srgbClr val="FFFF00"/>
                </a:solidFill>
                <a:latin typeface="NikoshBAN" panose="02000000000000000000" pitchFamily="2" charset="0"/>
                <a:cs typeface="NikoshBAN" panose="02000000000000000000" pitchFamily="2" charset="0"/>
              </a:rPr>
              <a:t>ব্রহ্মপুত্র নদী </a:t>
            </a:r>
            <a:endParaRPr lang="en-US" sz="2800" dirty="0">
              <a:solidFill>
                <a:srgbClr val="FFFF00"/>
              </a:solidFill>
              <a:latin typeface="NikoshBAN" panose="02000000000000000000" pitchFamily="2" charset="0"/>
              <a:cs typeface="NikoshBAN" panose="02000000000000000000" pitchFamily="2" charset="0"/>
            </a:endParaRPr>
          </a:p>
        </p:txBody>
      </p:sp>
      <p:sp>
        <p:nvSpPr>
          <p:cNvPr id="6" name="Flowchart: Terminator 5"/>
          <p:cNvSpPr/>
          <p:nvPr/>
        </p:nvSpPr>
        <p:spPr>
          <a:xfrm>
            <a:off x="4202343" y="5917842"/>
            <a:ext cx="3799267" cy="772732"/>
          </a:xfrm>
          <a:prstGeom prst="flowChartTermina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bn-IN" sz="2800" dirty="0" smtClean="0">
                <a:solidFill>
                  <a:srgbClr val="FF0000"/>
                </a:solidFill>
                <a:latin typeface="NikoshBAN" panose="02000000000000000000" pitchFamily="2" charset="0"/>
                <a:cs typeface="NikoshBAN" panose="02000000000000000000" pitchFamily="2" charset="0"/>
              </a:rPr>
              <a:t>ইউফ্রেটিস নদী </a:t>
            </a:r>
            <a:endParaRPr lang="en-US" sz="2800" dirty="0">
              <a:solidFill>
                <a:srgbClr val="FF0000"/>
              </a:solidFill>
              <a:latin typeface="NikoshBAN" panose="02000000000000000000" pitchFamily="2" charset="0"/>
              <a:cs typeface="NikoshBAN" panose="02000000000000000000" pitchFamily="2" charset="0"/>
            </a:endParaRPr>
          </a:p>
        </p:txBody>
      </p:sp>
      <p:sp>
        <p:nvSpPr>
          <p:cNvPr id="7" name="Flowchart: Terminator 6"/>
          <p:cNvSpPr/>
          <p:nvPr/>
        </p:nvSpPr>
        <p:spPr>
          <a:xfrm>
            <a:off x="8288777" y="5919989"/>
            <a:ext cx="3799267" cy="772732"/>
          </a:xfrm>
          <a:prstGeom prst="flowChartTermina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bn-IN" sz="2800" dirty="0" smtClean="0">
                <a:solidFill>
                  <a:srgbClr val="002060"/>
                </a:solidFill>
                <a:latin typeface="NikoshBAN" panose="02000000000000000000" pitchFamily="2" charset="0"/>
                <a:cs typeface="NikoshBAN" panose="02000000000000000000" pitchFamily="2" charset="0"/>
              </a:rPr>
              <a:t>টাইগ্রিস নদী </a:t>
            </a:r>
            <a:endParaRPr lang="en-US" sz="2800" dirty="0">
              <a:solidFill>
                <a:srgbClr val="002060"/>
              </a:solidFill>
              <a:latin typeface="NikoshBAN" panose="02000000000000000000" pitchFamily="2" charset="0"/>
              <a:cs typeface="NikoshBAN" panose="02000000000000000000" pitchFamily="2" charset="0"/>
            </a:endParaRPr>
          </a:p>
        </p:txBody>
      </p:sp>
      <p:sp>
        <p:nvSpPr>
          <p:cNvPr id="8" name="Rounded Rectangle 7"/>
          <p:cNvSpPr/>
          <p:nvPr/>
        </p:nvSpPr>
        <p:spPr>
          <a:xfrm>
            <a:off x="255059" y="231821"/>
            <a:ext cx="11722294" cy="2047740"/>
          </a:xfrm>
          <a:prstGeom prst="roundRect">
            <a:avLst/>
          </a:prstGeom>
          <a:solidFill>
            <a:schemeClr val="accent5">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bn-IN" sz="2800" dirty="0" smtClean="0">
                <a:latin typeface="NikoshBAN" panose="02000000000000000000" pitchFamily="2" charset="0"/>
                <a:cs typeface="NikoshBAN" panose="02000000000000000000" pitchFamily="2" charset="0"/>
              </a:rPr>
              <a:t>ইরাকের টাইগ্রিস ও ইউফ্রেটিস নদীর তীরের উর্বর ভুমিতে মেসোপটেমিয়া সভ্যতার জন্ম হয়েছিল ।”মেসোপটেমিয়া” শব্দের অর্থ হচ্ছে দুই নদীর মধ্যবর্তী ভুমি ।পুরাতন ব্যাবিলনের রাজা হাম্মুরাবি সম্পুর্ন দেয়ালের উপর বাগান করেছিলেন । ইতিহাসে তা ব্যাবিলনের শুন্য উদ্যান নামে পরিচিত । </a:t>
            </a:r>
            <a:endParaRPr lang="en-US" sz="2800" dirty="0">
              <a:latin typeface="NikoshBAN" panose="02000000000000000000" pitchFamily="2" charset="0"/>
              <a:cs typeface="NikoshBAN" panose="02000000000000000000" pitchFamily="2" charset="0"/>
            </a:endParaRPr>
          </a:p>
        </p:txBody>
      </p:sp>
    </p:spTree>
    <p:extLst>
      <p:ext uri="{BB962C8B-B14F-4D97-AF65-F5344CB8AC3E}">
        <p14:creationId xmlns:p14="http://schemas.microsoft.com/office/powerpoint/2010/main" val="282458137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airplan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8" presetClass="entr" presetSubtype="0" accel="50000" fill="hold" nodeType="clickEffect">
                                  <p:stCondLst>
                                    <p:cond delay="0"/>
                                  </p:stCondLst>
                                  <p:iterate type="lt">
                                    <p:tmPct val="50000"/>
                                  </p:iterate>
                                  <p:childTnLst>
                                    <p:set>
                                      <p:cBhvr>
                                        <p:cTn id="6" dur="1" fill="hold">
                                          <p:stCondLst>
                                            <p:cond delay="0"/>
                                          </p:stCondLst>
                                        </p:cTn>
                                        <p:tgtEl>
                                          <p:spTgt spid="8">
                                            <p:txEl>
                                              <p:pRg st="0" end="0"/>
                                            </p:txEl>
                                          </p:spTgt>
                                        </p:tgtEl>
                                        <p:attrNameLst>
                                          <p:attrName>style.visibility</p:attrName>
                                        </p:attrNameLst>
                                      </p:cBhvr>
                                      <p:to>
                                        <p:strVal val="visible"/>
                                      </p:to>
                                    </p:set>
                                    <p:set>
                                      <p:cBhvr>
                                        <p:cTn id="7" dur="455" fill="hold">
                                          <p:stCondLst>
                                            <p:cond delay="0"/>
                                          </p:stCondLst>
                                        </p:cTn>
                                        <p:tgtEl>
                                          <p:spTgt spid="8">
                                            <p:txEl>
                                              <p:pRg st="0" end="0"/>
                                            </p:txEl>
                                          </p:spTgt>
                                        </p:tgtEl>
                                        <p:attrNameLst>
                                          <p:attrName>style.rotation</p:attrName>
                                        </p:attrNameLst>
                                      </p:cBhvr>
                                      <p:to>
                                        <p:strVal val="-45.0"/>
                                      </p:to>
                                    </p:set>
                                    <p:anim calcmode="lin" valueType="num">
                                      <p:cBhvr>
                                        <p:cTn id="8" dur="455" fill="hold">
                                          <p:stCondLst>
                                            <p:cond delay="455"/>
                                          </p:stCondLst>
                                        </p:cTn>
                                        <p:tgtEl>
                                          <p:spTgt spid="8">
                                            <p:txEl>
                                              <p:pRg st="0" end="0"/>
                                            </p:txEl>
                                          </p:spTgt>
                                        </p:tgtEl>
                                        <p:attrNameLst>
                                          <p:attrName>style.rotation</p:attrName>
                                        </p:attrNameLst>
                                      </p:cBhvr>
                                      <p:tavLst>
                                        <p:tav tm="0">
                                          <p:val>
                                            <p:fltVal val="-45"/>
                                          </p:val>
                                        </p:tav>
                                        <p:tav tm="69900">
                                          <p:val>
                                            <p:fltVal val="45"/>
                                          </p:val>
                                        </p:tav>
                                        <p:tav tm="100000">
                                          <p:val>
                                            <p:fltVal val="0"/>
                                          </p:val>
                                        </p:tav>
                                      </p:tavLst>
                                    </p:anim>
                                    <p:anim calcmode="lin" valueType="num">
                                      <p:cBhvr>
                                        <p:cTn id="9" dur="455" fill="hold">
                                          <p:stCondLst>
                                            <p:cond delay="0"/>
                                          </p:stCondLst>
                                        </p:cTn>
                                        <p:tgtEl>
                                          <p:spTgt spid="8">
                                            <p:txEl>
                                              <p:pRg st="0" end="0"/>
                                            </p:txEl>
                                          </p:spTgt>
                                        </p:tgtEl>
                                        <p:attrNameLst>
                                          <p:attrName>ppt_y</p:attrName>
                                        </p:attrNameLst>
                                      </p:cBhvr>
                                      <p:tavLst>
                                        <p:tav tm="0">
                                          <p:val>
                                            <p:strVal val="#ppt_y-1"/>
                                          </p:val>
                                        </p:tav>
                                        <p:tav tm="100000">
                                          <p:val>
                                            <p:strVal val="#ppt_y-(0.354*#ppt_w-0.172*#ppt_h)"/>
                                          </p:val>
                                        </p:tav>
                                      </p:tavLst>
                                    </p:anim>
                                    <p:anim calcmode="lin" valueType="num">
                                      <p:cBhvr>
                                        <p:cTn id="10" dur="156" decel="50000" autoRev="1" fill="hold">
                                          <p:stCondLst>
                                            <p:cond delay="455"/>
                                          </p:stCondLst>
                                        </p:cTn>
                                        <p:tgtEl>
                                          <p:spTgt spid="8">
                                            <p:txEl>
                                              <p:pRg st="0" end="0"/>
                                            </p:txEl>
                                          </p:spTgt>
                                        </p:tgtEl>
                                        <p:attrNameLst>
                                          <p:attrName>ppt_y</p:attrName>
                                        </p:attrNameLst>
                                      </p:cBhvr>
                                      <p:tavLst>
                                        <p:tav tm="0">
                                          <p:val>
                                            <p:strVal val="#ppt_y-(0.354*#ppt_w-0.172*#ppt_h)"/>
                                          </p:val>
                                        </p:tav>
                                        <p:tav tm="100000">
                                          <p:val>
                                            <p:strVal val="#ppt_y-(0.354*#ppt_w-0.172*#ppt_h)-#ppt_h/2"/>
                                          </p:val>
                                        </p:tav>
                                      </p:tavLst>
                                    </p:anim>
                                    <p:anim calcmode="lin" valueType="num">
                                      <p:cBhvr>
                                        <p:cTn id="11" dur="136" fill="hold">
                                          <p:stCondLst>
                                            <p:cond delay="864"/>
                                          </p:stCondLst>
                                        </p:cTn>
                                        <p:tgtEl>
                                          <p:spTgt spid="8">
                                            <p:txEl>
                                              <p:pRg st="0" end="0"/>
                                            </p:txEl>
                                          </p:spTgt>
                                        </p:tgtEl>
                                        <p:attrNameLst>
                                          <p:attrName>ppt_y</p:attrName>
                                        </p:attrNameLst>
                                      </p:cBhvr>
                                      <p:tavLst>
                                        <p:tav tm="0">
                                          <p:val>
                                            <p:strVal val="#ppt_y-(0.354*#ppt_w-0.172*#ppt_h)"/>
                                          </p:val>
                                        </p:tav>
                                        <p:tav tm="100000">
                                          <p:val>
                                            <p:strVal val="#ppt_y"/>
                                          </p:val>
                                        </p:tav>
                                      </p:tavLst>
                                    </p:anim>
                                  </p:childTnLst>
                                </p:cTn>
                              </p:par>
                            </p:childTnLst>
                          </p:cTn>
                        </p:par>
                      </p:childTnLst>
                    </p:cTn>
                  </p:par>
                  <p:par>
                    <p:cTn id="12" fill="hold">
                      <p:stCondLst>
                        <p:cond delay="indefinite"/>
                      </p:stCondLst>
                      <p:childTnLst>
                        <p:par>
                          <p:cTn id="13" fill="hold">
                            <p:stCondLst>
                              <p:cond delay="0"/>
                            </p:stCondLst>
                            <p:childTnLst>
                              <p:par>
                                <p:cTn id="14" presetID="13" presetClass="entr" presetSubtype="16" fill="hold" nodeType="clickEffect">
                                  <p:stCondLst>
                                    <p:cond delay="0"/>
                                  </p:stCondLst>
                                  <p:childTnLst>
                                    <p:set>
                                      <p:cBhvr>
                                        <p:cTn id="15" dur="1" fill="hold">
                                          <p:stCondLst>
                                            <p:cond delay="0"/>
                                          </p:stCondLst>
                                        </p:cTn>
                                        <p:tgtEl>
                                          <p:spTgt spid="4"/>
                                        </p:tgtEl>
                                        <p:attrNameLst>
                                          <p:attrName>style.visibility</p:attrName>
                                        </p:attrNameLst>
                                      </p:cBhvr>
                                      <p:to>
                                        <p:strVal val="visible"/>
                                      </p:to>
                                    </p:set>
                                    <p:animEffect transition="in" filter="plus(in)">
                                      <p:cBhvr>
                                        <p:cTn id="16" dur="2000"/>
                                        <p:tgtEl>
                                          <p:spTgt spid="4"/>
                                        </p:tgtEl>
                                      </p:cBhvr>
                                    </p:animEffect>
                                  </p:childTnLst>
                                </p:cTn>
                              </p:par>
                            </p:childTnLst>
                          </p:cTn>
                        </p:par>
                      </p:childTnLst>
                    </p:cTn>
                  </p:par>
                  <p:par>
                    <p:cTn id="17" fill="hold">
                      <p:stCondLst>
                        <p:cond delay="indefinite"/>
                      </p:stCondLst>
                      <p:childTnLst>
                        <p:par>
                          <p:cTn id="18" fill="hold">
                            <p:stCondLst>
                              <p:cond delay="0"/>
                            </p:stCondLst>
                            <p:childTnLst>
                              <p:par>
                                <p:cTn id="19" presetID="13" presetClass="entr" presetSubtype="16" fill="hold" nodeType="clickEffect">
                                  <p:stCondLst>
                                    <p:cond delay="0"/>
                                  </p:stCondLst>
                                  <p:childTnLst>
                                    <p:set>
                                      <p:cBhvr>
                                        <p:cTn id="20" dur="1" fill="hold">
                                          <p:stCondLst>
                                            <p:cond delay="0"/>
                                          </p:stCondLst>
                                        </p:cTn>
                                        <p:tgtEl>
                                          <p:spTgt spid="3"/>
                                        </p:tgtEl>
                                        <p:attrNameLst>
                                          <p:attrName>style.visibility</p:attrName>
                                        </p:attrNameLst>
                                      </p:cBhvr>
                                      <p:to>
                                        <p:strVal val="visible"/>
                                      </p:to>
                                    </p:set>
                                    <p:animEffect transition="in" filter="plus(in)">
                                      <p:cBhvr>
                                        <p:cTn id="21" dur="2000"/>
                                        <p:tgtEl>
                                          <p:spTgt spid="3"/>
                                        </p:tgtEl>
                                      </p:cBhvr>
                                    </p:animEffect>
                                  </p:childTnLst>
                                </p:cTn>
                              </p:par>
                            </p:childTnLst>
                          </p:cTn>
                        </p:par>
                      </p:childTnLst>
                    </p:cTn>
                  </p:par>
                  <p:par>
                    <p:cTn id="22" fill="hold">
                      <p:stCondLst>
                        <p:cond delay="indefinite"/>
                      </p:stCondLst>
                      <p:childTnLst>
                        <p:par>
                          <p:cTn id="23" fill="hold">
                            <p:stCondLst>
                              <p:cond delay="0"/>
                            </p:stCondLst>
                            <p:childTnLst>
                              <p:par>
                                <p:cTn id="24" presetID="13" presetClass="entr" presetSubtype="16" fill="hold" nodeType="clickEffect">
                                  <p:stCondLst>
                                    <p:cond delay="0"/>
                                  </p:stCondLst>
                                  <p:childTnLst>
                                    <p:set>
                                      <p:cBhvr>
                                        <p:cTn id="25" dur="1" fill="hold">
                                          <p:stCondLst>
                                            <p:cond delay="0"/>
                                          </p:stCondLst>
                                        </p:cTn>
                                        <p:tgtEl>
                                          <p:spTgt spid="2"/>
                                        </p:tgtEl>
                                        <p:attrNameLst>
                                          <p:attrName>style.visibility</p:attrName>
                                        </p:attrNameLst>
                                      </p:cBhvr>
                                      <p:to>
                                        <p:strVal val="visible"/>
                                      </p:to>
                                    </p:set>
                                    <p:animEffect transition="in" filter="plus(in)">
                                      <p:cBhvr>
                                        <p:cTn id="26" dur="2000"/>
                                        <p:tgtEl>
                                          <p:spTgt spid="2"/>
                                        </p:tgtEl>
                                      </p:cBhvr>
                                    </p:animEffect>
                                  </p:childTnLst>
                                </p:cTn>
                              </p:par>
                            </p:childTnLst>
                          </p:cTn>
                        </p:par>
                      </p:childTnLst>
                    </p:cTn>
                  </p:par>
                  <p:par>
                    <p:cTn id="27" fill="hold">
                      <p:stCondLst>
                        <p:cond delay="indefinite"/>
                      </p:stCondLst>
                      <p:childTnLst>
                        <p:par>
                          <p:cTn id="28" fill="hold">
                            <p:stCondLst>
                              <p:cond delay="0"/>
                            </p:stCondLst>
                            <p:childTnLst>
                              <p:par>
                                <p:cTn id="29" presetID="56" presetClass="entr" presetSubtype="0" fill="hold" nodeType="clickEffect">
                                  <p:stCondLst>
                                    <p:cond delay="0"/>
                                  </p:stCondLst>
                                  <p:iterate type="lt">
                                    <p:tmPct val="10000"/>
                                  </p:iterate>
                                  <p:childTnLst>
                                    <p:set>
                                      <p:cBhvr>
                                        <p:cTn id="30" dur="1" fill="hold">
                                          <p:stCondLst>
                                            <p:cond delay="0"/>
                                          </p:stCondLst>
                                        </p:cTn>
                                        <p:tgtEl>
                                          <p:spTgt spid="5">
                                            <p:txEl>
                                              <p:pRg st="0" end="0"/>
                                            </p:txEl>
                                          </p:spTgt>
                                        </p:tgtEl>
                                        <p:attrNameLst>
                                          <p:attrName>style.visibility</p:attrName>
                                        </p:attrNameLst>
                                      </p:cBhvr>
                                      <p:to>
                                        <p:strVal val="visible"/>
                                      </p:to>
                                    </p:set>
                                    <p:anim by="(-#ppt_w*2)" calcmode="lin" valueType="num">
                                      <p:cBhvr rctx="PPT">
                                        <p:cTn id="31" dur="500" autoRev="1" fill="hold">
                                          <p:stCondLst>
                                            <p:cond delay="0"/>
                                          </p:stCondLst>
                                        </p:cTn>
                                        <p:tgtEl>
                                          <p:spTgt spid="5">
                                            <p:txEl>
                                              <p:pRg st="0" end="0"/>
                                            </p:txEl>
                                          </p:spTgt>
                                        </p:tgtEl>
                                        <p:attrNameLst>
                                          <p:attrName>ppt_w</p:attrName>
                                        </p:attrNameLst>
                                      </p:cBhvr>
                                    </p:anim>
                                    <p:anim by="(#ppt_w*0.50)" calcmode="lin" valueType="num">
                                      <p:cBhvr>
                                        <p:cTn id="32" dur="500" decel="50000" autoRev="1" fill="hold">
                                          <p:stCondLst>
                                            <p:cond delay="0"/>
                                          </p:stCondLst>
                                        </p:cTn>
                                        <p:tgtEl>
                                          <p:spTgt spid="5">
                                            <p:txEl>
                                              <p:pRg st="0" end="0"/>
                                            </p:txEl>
                                          </p:spTgt>
                                        </p:tgtEl>
                                        <p:attrNameLst>
                                          <p:attrName>ppt_x</p:attrName>
                                        </p:attrNameLst>
                                      </p:cBhvr>
                                    </p:anim>
                                    <p:anim from="(-#ppt_h/2)" to="(#ppt_y)" calcmode="lin" valueType="num">
                                      <p:cBhvr>
                                        <p:cTn id="33" dur="1000" fill="hold">
                                          <p:stCondLst>
                                            <p:cond delay="0"/>
                                          </p:stCondLst>
                                        </p:cTn>
                                        <p:tgtEl>
                                          <p:spTgt spid="5">
                                            <p:txEl>
                                              <p:pRg st="0" end="0"/>
                                            </p:txEl>
                                          </p:spTgt>
                                        </p:tgtEl>
                                        <p:attrNameLst>
                                          <p:attrName>ppt_y</p:attrName>
                                        </p:attrNameLst>
                                      </p:cBhvr>
                                    </p:anim>
                                    <p:animRot by="21600000">
                                      <p:cBhvr>
                                        <p:cTn id="34" dur="1000" fill="hold">
                                          <p:stCondLst>
                                            <p:cond delay="0"/>
                                          </p:stCondLst>
                                        </p:cTn>
                                        <p:tgtEl>
                                          <p:spTgt spid="5">
                                            <p:txEl>
                                              <p:pRg st="0" end="0"/>
                                            </p:txEl>
                                          </p:spTgt>
                                        </p:tgtEl>
                                        <p:attrNameLst>
                                          <p:attrName>r</p:attrName>
                                        </p:attrNameLst>
                                      </p:cBhvr>
                                    </p:animRot>
                                  </p:childTnLst>
                                </p:cTn>
                              </p:par>
                            </p:childTnLst>
                          </p:cTn>
                        </p:par>
                      </p:childTnLst>
                    </p:cTn>
                  </p:par>
                  <p:par>
                    <p:cTn id="35" fill="hold">
                      <p:stCondLst>
                        <p:cond delay="indefinite"/>
                      </p:stCondLst>
                      <p:childTnLst>
                        <p:par>
                          <p:cTn id="36" fill="hold">
                            <p:stCondLst>
                              <p:cond delay="0"/>
                            </p:stCondLst>
                            <p:childTnLst>
                              <p:par>
                                <p:cTn id="37" presetID="38" presetClass="entr" presetSubtype="0" accel="50000" fill="hold" nodeType="clickEffect">
                                  <p:stCondLst>
                                    <p:cond delay="0"/>
                                  </p:stCondLst>
                                  <p:iterate type="lt">
                                    <p:tmPct val="50000"/>
                                  </p:iterate>
                                  <p:childTnLst>
                                    <p:set>
                                      <p:cBhvr>
                                        <p:cTn id="38" dur="1" fill="hold">
                                          <p:stCondLst>
                                            <p:cond delay="0"/>
                                          </p:stCondLst>
                                        </p:cTn>
                                        <p:tgtEl>
                                          <p:spTgt spid="6">
                                            <p:txEl>
                                              <p:pRg st="0" end="0"/>
                                            </p:txEl>
                                          </p:spTgt>
                                        </p:tgtEl>
                                        <p:attrNameLst>
                                          <p:attrName>style.visibility</p:attrName>
                                        </p:attrNameLst>
                                      </p:cBhvr>
                                      <p:to>
                                        <p:strVal val="visible"/>
                                      </p:to>
                                    </p:set>
                                    <p:set>
                                      <p:cBhvr>
                                        <p:cTn id="39" dur="455" fill="hold">
                                          <p:stCondLst>
                                            <p:cond delay="0"/>
                                          </p:stCondLst>
                                        </p:cTn>
                                        <p:tgtEl>
                                          <p:spTgt spid="6">
                                            <p:txEl>
                                              <p:pRg st="0" end="0"/>
                                            </p:txEl>
                                          </p:spTgt>
                                        </p:tgtEl>
                                        <p:attrNameLst>
                                          <p:attrName>style.rotation</p:attrName>
                                        </p:attrNameLst>
                                      </p:cBhvr>
                                      <p:to>
                                        <p:strVal val="-45.0"/>
                                      </p:to>
                                    </p:set>
                                    <p:anim calcmode="lin" valueType="num">
                                      <p:cBhvr>
                                        <p:cTn id="40" dur="455" fill="hold">
                                          <p:stCondLst>
                                            <p:cond delay="455"/>
                                          </p:stCondLst>
                                        </p:cTn>
                                        <p:tgtEl>
                                          <p:spTgt spid="6">
                                            <p:txEl>
                                              <p:pRg st="0" end="0"/>
                                            </p:txEl>
                                          </p:spTgt>
                                        </p:tgtEl>
                                        <p:attrNameLst>
                                          <p:attrName>style.rotation</p:attrName>
                                        </p:attrNameLst>
                                      </p:cBhvr>
                                      <p:tavLst>
                                        <p:tav tm="0">
                                          <p:val>
                                            <p:fltVal val="-45"/>
                                          </p:val>
                                        </p:tav>
                                        <p:tav tm="69900">
                                          <p:val>
                                            <p:fltVal val="45"/>
                                          </p:val>
                                        </p:tav>
                                        <p:tav tm="100000">
                                          <p:val>
                                            <p:fltVal val="0"/>
                                          </p:val>
                                        </p:tav>
                                      </p:tavLst>
                                    </p:anim>
                                    <p:anim calcmode="lin" valueType="num">
                                      <p:cBhvr>
                                        <p:cTn id="41" dur="455" fill="hold">
                                          <p:stCondLst>
                                            <p:cond delay="0"/>
                                          </p:stCondLst>
                                        </p:cTn>
                                        <p:tgtEl>
                                          <p:spTgt spid="6">
                                            <p:txEl>
                                              <p:pRg st="0" end="0"/>
                                            </p:txEl>
                                          </p:spTgt>
                                        </p:tgtEl>
                                        <p:attrNameLst>
                                          <p:attrName>ppt_y</p:attrName>
                                        </p:attrNameLst>
                                      </p:cBhvr>
                                      <p:tavLst>
                                        <p:tav tm="0">
                                          <p:val>
                                            <p:strVal val="#ppt_y-1"/>
                                          </p:val>
                                        </p:tav>
                                        <p:tav tm="100000">
                                          <p:val>
                                            <p:strVal val="#ppt_y-(0.354*#ppt_w-0.172*#ppt_h)"/>
                                          </p:val>
                                        </p:tav>
                                      </p:tavLst>
                                    </p:anim>
                                    <p:anim calcmode="lin" valueType="num">
                                      <p:cBhvr>
                                        <p:cTn id="42" dur="156" decel="50000" autoRev="1" fill="hold">
                                          <p:stCondLst>
                                            <p:cond delay="455"/>
                                          </p:stCondLst>
                                        </p:cTn>
                                        <p:tgtEl>
                                          <p:spTgt spid="6">
                                            <p:txEl>
                                              <p:pRg st="0" end="0"/>
                                            </p:txEl>
                                          </p:spTgt>
                                        </p:tgtEl>
                                        <p:attrNameLst>
                                          <p:attrName>ppt_y</p:attrName>
                                        </p:attrNameLst>
                                      </p:cBhvr>
                                      <p:tavLst>
                                        <p:tav tm="0">
                                          <p:val>
                                            <p:strVal val="#ppt_y-(0.354*#ppt_w-0.172*#ppt_h)"/>
                                          </p:val>
                                        </p:tav>
                                        <p:tav tm="100000">
                                          <p:val>
                                            <p:strVal val="#ppt_y-(0.354*#ppt_w-0.172*#ppt_h)-#ppt_h/2"/>
                                          </p:val>
                                        </p:tav>
                                      </p:tavLst>
                                    </p:anim>
                                    <p:anim calcmode="lin" valueType="num">
                                      <p:cBhvr>
                                        <p:cTn id="43" dur="136" fill="hold">
                                          <p:stCondLst>
                                            <p:cond delay="864"/>
                                          </p:stCondLst>
                                        </p:cTn>
                                        <p:tgtEl>
                                          <p:spTgt spid="6">
                                            <p:txEl>
                                              <p:pRg st="0" end="0"/>
                                            </p:txEl>
                                          </p:spTgt>
                                        </p:tgtEl>
                                        <p:attrNameLst>
                                          <p:attrName>ppt_y</p:attrName>
                                        </p:attrNameLst>
                                      </p:cBhvr>
                                      <p:tavLst>
                                        <p:tav tm="0">
                                          <p:val>
                                            <p:strVal val="#ppt_y-(0.354*#ppt_w-0.172*#ppt_h)"/>
                                          </p:val>
                                        </p:tav>
                                        <p:tav tm="100000">
                                          <p:val>
                                            <p:strVal val="#ppt_y"/>
                                          </p:val>
                                        </p:tav>
                                      </p:tavLst>
                                    </p:anim>
                                  </p:childTnLst>
                                </p:cTn>
                              </p:par>
                            </p:childTnLst>
                          </p:cTn>
                        </p:par>
                      </p:childTnLst>
                    </p:cTn>
                  </p:par>
                  <p:par>
                    <p:cTn id="44" fill="hold">
                      <p:stCondLst>
                        <p:cond delay="indefinite"/>
                      </p:stCondLst>
                      <p:childTnLst>
                        <p:par>
                          <p:cTn id="45" fill="hold">
                            <p:stCondLst>
                              <p:cond delay="0"/>
                            </p:stCondLst>
                            <p:childTnLst>
                              <p:par>
                                <p:cTn id="46" presetID="38" presetClass="entr" presetSubtype="0" accel="50000" fill="hold" nodeType="clickEffect">
                                  <p:stCondLst>
                                    <p:cond delay="0"/>
                                  </p:stCondLst>
                                  <p:iterate type="lt">
                                    <p:tmPct val="50000"/>
                                  </p:iterate>
                                  <p:childTnLst>
                                    <p:set>
                                      <p:cBhvr>
                                        <p:cTn id="47" dur="1" fill="hold">
                                          <p:stCondLst>
                                            <p:cond delay="0"/>
                                          </p:stCondLst>
                                        </p:cTn>
                                        <p:tgtEl>
                                          <p:spTgt spid="7">
                                            <p:txEl>
                                              <p:pRg st="0" end="0"/>
                                            </p:txEl>
                                          </p:spTgt>
                                        </p:tgtEl>
                                        <p:attrNameLst>
                                          <p:attrName>style.visibility</p:attrName>
                                        </p:attrNameLst>
                                      </p:cBhvr>
                                      <p:to>
                                        <p:strVal val="visible"/>
                                      </p:to>
                                    </p:set>
                                    <p:set>
                                      <p:cBhvr>
                                        <p:cTn id="48" dur="455" fill="hold">
                                          <p:stCondLst>
                                            <p:cond delay="0"/>
                                          </p:stCondLst>
                                        </p:cTn>
                                        <p:tgtEl>
                                          <p:spTgt spid="7">
                                            <p:txEl>
                                              <p:pRg st="0" end="0"/>
                                            </p:txEl>
                                          </p:spTgt>
                                        </p:tgtEl>
                                        <p:attrNameLst>
                                          <p:attrName>style.rotation</p:attrName>
                                        </p:attrNameLst>
                                      </p:cBhvr>
                                      <p:to>
                                        <p:strVal val="-45.0"/>
                                      </p:to>
                                    </p:set>
                                    <p:anim calcmode="lin" valueType="num">
                                      <p:cBhvr>
                                        <p:cTn id="49" dur="455" fill="hold">
                                          <p:stCondLst>
                                            <p:cond delay="455"/>
                                          </p:stCondLst>
                                        </p:cTn>
                                        <p:tgtEl>
                                          <p:spTgt spid="7">
                                            <p:txEl>
                                              <p:pRg st="0" end="0"/>
                                            </p:txEl>
                                          </p:spTgt>
                                        </p:tgtEl>
                                        <p:attrNameLst>
                                          <p:attrName>style.rotation</p:attrName>
                                        </p:attrNameLst>
                                      </p:cBhvr>
                                      <p:tavLst>
                                        <p:tav tm="0">
                                          <p:val>
                                            <p:fltVal val="-45"/>
                                          </p:val>
                                        </p:tav>
                                        <p:tav tm="69900">
                                          <p:val>
                                            <p:fltVal val="45"/>
                                          </p:val>
                                        </p:tav>
                                        <p:tav tm="100000">
                                          <p:val>
                                            <p:fltVal val="0"/>
                                          </p:val>
                                        </p:tav>
                                      </p:tavLst>
                                    </p:anim>
                                    <p:anim calcmode="lin" valueType="num">
                                      <p:cBhvr>
                                        <p:cTn id="50" dur="455" fill="hold">
                                          <p:stCondLst>
                                            <p:cond delay="0"/>
                                          </p:stCondLst>
                                        </p:cTn>
                                        <p:tgtEl>
                                          <p:spTgt spid="7">
                                            <p:txEl>
                                              <p:pRg st="0" end="0"/>
                                            </p:txEl>
                                          </p:spTgt>
                                        </p:tgtEl>
                                        <p:attrNameLst>
                                          <p:attrName>ppt_y</p:attrName>
                                        </p:attrNameLst>
                                      </p:cBhvr>
                                      <p:tavLst>
                                        <p:tav tm="0">
                                          <p:val>
                                            <p:strVal val="#ppt_y-1"/>
                                          </p:val>
                                        </p:tav>
                                        <p:tav tm="100000">
                                          <p:val>
                                            <p:strVal val="#ppt_y-(0.354*#ppt_w-0.172*#ppt_h)"/>
                                          </p:val>
                                        </p:tav>
                                      </p:tavLst>
                                    </p:anim>
                                    <p:anim calcmode="lin" valueType="num">
                                      <p:cBhvr>
                                        <p:cTn id="51" dur="156" decel="50000" autoRev="1" fill="hold">
                                          <p:stCondLst>
                                            <p:cond delay="455"/>
                                          </p:stCondLst>
                                        </p:cTn>
                                        <p:tgtEl>
                                          <p:spTgt spid="7">
                                            <p:txEl>
                                              <p:pRg st="0" end="0"/>
                                            </p:txEl>
                                          </p:spTgt>
                                        </p:tgtEl>
                                        <p:attrNameLst>
                                          <p:attrName>ppt_y</p:attrName>
                                        </p:attrNameLst>
                                      </p:cBhvr>
                                      <p:tavLst>
                                        <p:tav tm="0">
                                          <p:val>
                                            <p:strVal val="#ppt_y-(0.354*#ppt_w-0.172*#ppt_h)"/>
                                          </p:val>
                                        </p:tav>
                                        <p:tav tm="100000">
                                          <p:val>
                                            <p:strVal val="#ppt_y-(0.354*#ppt_w-0.172*#ppt_h)-#ppt_h/2"/>
                                          </p:val>
                                        </p:tav>
                                      </p:tavLst>
                                    </p:anim>
                                    <p:anim calcmode="lin" valueType="num">
                                      <p:cBhvr>
                                        <p:cTn id="52" dur="136" fill="hold">
                                          <p:stCondLst>
                                            <p:cond delay="864"/>
                                          </p:stCondLst>
                                        </p:cTn>
                                        <p:tgtEl>
                                          <p:spTgt spid="7">
                                            <p:txEl>
                                              <p:pRg st="0" end="0"/>
                                            </p:txEl>
                                          </p:spTgt>
                                        </p:tgtEl>
                                        <p:attrNameLst>
                                          <p:attrName>ppt_y</p:attrName>
                                        </p:attrNameLst>
                                      </p:cBhvr>
                                      <p:tavLst>
                                        <p:tav tm="0">
                                          <p:val>
                                            <p:strVal val="#ppt_y-(0.354*#ppt_w-0.172*#ppt_h)"/>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785970" y="3147812"/>
            <a:ext cx="2632162" cy="2326464"/>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05696" y="3013319"/>
            <a:ext cx="3357966" cy="2460957"/>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pic>
        <p:nvPicPr>
          <p:cNvPr id="5" name="Picture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611948" y="3016539"/>
            <a:ext cx="3281206" cy="2457737"/>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
        <p:nvSpPr>
          <p:cNvPr id="6" name="Rounded Rectangle 5"/>
          <p:cNvSpPr/>
          <p:nvPr/>
        </p:nvSpPr>
        <p:spPr>
          <a:xfrm>
            <a:off x="505696" y="5872766"/>
            <a:ext cx="10912436" cy="824248"/>
          </a:xfrm>
          <a:prstGeom prst="roundRect">
            <a:avLst/>
          </a:prstGeom>
          <a:solidFill>
            <a:schemeClr val="tx1">
              <a:lumMod val="65000"/>
              <a:lumOff val="3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dirty="0" err="1" smtClean="0">
                <a:solidFill>
                  <a:srgbClr val="FF0000"/>
                </a:solidFill>
                <a:latin typeface="NikoshBAN" panose="02000000000000000000" pitchFamily="2" charset="0"/>
                <a:cs typeface="NikoshBAN" panose="02000000000000000000" pitchFamily="2" charset="0"/>
              </a:rPr>
              <a:t>মানচিত্রে</a:t>
            </a:r>
            <a:r>
              <a:rPr lang="en-US" sz="3600" dirty="0" smtClean="0">
                <a:solidFill>
                  <a:srgbClr val="FF0000"/>
                </a:solidFill>
                <a:latin typeface="NikoshBAN" panose="02000000000000000000" pitchFamily="2" charset="0"/>
                <a:cs typeface="NikoshBAN" panose="02000000000000000000" pitchFamily="2" charset="0"/>
              </a:rPr>
              <a:t> </a:t>
            </a:r>
            <a:r>
              <a:rPr lang="en-US" sz="3600" dirty="0" err="1" smtClean="0">
                <a:solidFill>
                  <a:srgbClr val="FF0000"/>
                </a:solidFill>
                <a:latin typeface="NikoshBAN" panose="02000000000000000000" pitchFamily="2" charset="0"/>
                <a:cs typeface="NikoshBAN" panose="02000000000000000000" pitchFamily="2" charset="0"/>
              </a:rPr>
              <a:t>কয়েকটি</a:t>
            </a:r>
            <a:r>
              <a:rPr lang="en-US" sz="3600" dirty="0" smtClean="0">
                <a:solidFill>
                  <a:srgbClr val="FF0000"/>
                </a:solidFill>
                <a:latin typeface="NikoshBAN" panose="02000000000000000000" pitchFamily="2" charset="0"/>
                <a:cs typeface="NikoshBAN" panose="02000000000000000000" pitchFamily="2" charset="0"/>
              </a:rPr>
              <a:t> </a:t>
            </a:r>
            <a:r>
              <a:rPr lang="en-US" sz="3600" dirty="0" err="1" smtClean="0">
                <a:solidFill>
                  <a:srgbClr val="FF0000"/>
                </a:solidFill>
                <a:latin typeface="NikoshBAN" panose="02000000000000000000" pitchFamily="2" charset="0"/>
                <a:cs typeface="NikoshBAN" panose="02000000000000000000" pitchFamily="2" charset="0"/>
              </a:rPr>
              <a:t>প্রাচীন</a:t>
            </a:r>
            <a:r>
              <a:rPr lang="en-US" sz="3600" dirty="0" smtClean="0">
                <a:solidFill>
                  <a:srgbClr val="FF0000"/>
                </a:solidFill>
                <a:latin typeface="NikoshBAN" panose="02000000000000000000" pitchFamily="2" charset="0"/>
                <a:cs typeface="NikoshBAN" panose="02000000000000000000" pitchFamily="2" charset="0"/>
              </a:rPr>
              <a:t> </a:t>
            </a:r>
            <a:r>
              <a:rPr lang="en-US" sz="3600" dirty="0" err="1" smtClean="0">
                <a:solidFill>
                  <a:srgbClr val="FF0000"/>
                </a:solidFill>
                <a:latin typeface="NikoshBAN" panose="02000000000000000000" pitchFamily="2" charset="0"/>
                <a:cs typeface="NikoshBAN" panose="02000000000000000000" pitchFamily="2" charset="0"/>
              </a:rPr>
              <a:t>সভ্যতা</a:t>
            </a:r>
            <a:r>
              <a:rPr lang="en-US" sz="3600" dirty="0" smtClean="0">
                <a:solidFill>
                  <a:srgbClr val="FF0000"/>
                </a:solidFill>
                <a:latin typeface="NikoshBAN" panose="02000000000000000000" pitchFamily="2" charset="0"/>
                <a:cs typeface="NikoshBAN" panose="02000000000000000000" pitchFamily="2" charset="0"/>
              </a:rPr>
              <a:t> </a:t>
            </a:r>
            <a:endParaRPr lang="en-US" sz="3600" dirty="0">
              <a:solidFill>
                <a:srgbClr val="FF0000"/>
              </a:solidFill>
              <a:latin typeface="NikoshBAN" panose="02000000000000000000" pitchFamily="2" charset="0"/>
              <a:cs typeface="NikoshBAN" panose="02000000000000000000" pitchFamily="2" charset="0"/>
            </a:endParaRPr>
          </a:p>
        </p:txBody>
      </p:sp>
      <p:sp>
        <p:nvSpPr>
          <p:cNvPr id="7" name="Rounded Rectangle 6"/>
          <p:cNvSpPr/>
          <p:nvPr/>
        </p:nvSpPr>
        <p:spPr>
          <a:xfrm>
            <a:off x="618186" y="360608"/>
            <a:ext cx="11050073" cy="1339403"/>
          </a:xfrm>
          <a:prstGeom prst="roundRect">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bn-IN" sz="2000" dirty="0" smtClean="0">
                <a:solidFill>
                  <a:srgbClr val="FFFF00"/>
                </a:solidFill>
                <a:latin typeface="NikoshBAN" panose="02000000000000000000" pitchFamily="2" charset="0"/>
                <a:cs typeface="NikoshBAN" panose="02000000000000000000" pitchFamily="2" charset="0"/>
              </a:rPr>
              <a:t>আজ থেকে প্রায় ৫০০০ বছর পূর্বে মিশরের নীল নদের তীরে নগর সভ্যতা গড়ে উঠেছিল।ফারাওদের মৃতদেহ সংরক্ষন করতে গিয়েই মিশরের বিজ্ঞানীরা মমি তৈরির কৌশল উদ্ভাবন করেন।আর মৃতদেহ যত্ন করে সংরক্ষন করতে গিয়ে তৈরি করা শিখে বিশাল পিরামিড ।ব্রোঞ্জ দিয়ে নানা ধরনের শিল্পকর্ম ও মূর্তি গড়তে চীনারা ছিল দক্ষ ।সবচেয়ে বিস্ময়ের হচ্ছে চীনের মহাপ্রাচীর । </a:t>
            </a:r>
            <a:endParaRPr lang="en-US" sz="2000" dirty="0">
              <a:solidFill>
                <a:srgbClr val="FFFF00"/>
              </a:solidFill>
              <a:latin typeface="NikoshBAN" panose="02000000000000000000" pitchFamily="2" charset="0"/>
              <a:cs typeface="NikoshBAN" panose="02000000000000000000" pitchFamily="2" charset="0"/>
            </a:endParaRPr>
          </a:p>
        </p:txBody>
      </p:sp>
    </p:spTree>
    <p:extLst>
      <p:ext uri="{BB962C8B-B14F-4D97-AF65-F5344CB8AC3E}">
        <p14:creationId xmlns:p14="http://schemas.microsoft.com/office/powerpoint/2010/main" val="284562254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5" presetClass="entr" presetSubtype="0"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 calcmode="lin" valueType="num">
                                      <p:cBhvr>
                                        <p:cTn id="7" dur="1000" fill="hold"/>
                                        <p:tgtEl>
                                          <p:spTgt spid="7">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7">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7">
                                            <p:txEl>
                                              <p:pRg st="0" end="0"/>
                                            </p:txEl>
                                          </p:spTgt>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7">
                                            <p:txEl>
                                              <p:pRg st="0" end="0"/>
                                            </p:txEl>
                                          </p:spTgt>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11" fill="hold">
                      <p:stCondLst>
                        <p:cond delay="indefinite"/>
                      </p:stCondLst>
                      <p:childTnLst>
                        <p:par>
                          <p:cTn id="12" fill="hold">
                            <p:stCondLst>
                              <p:cond delay="0"/>
                            </p:stCondLst>
                            <p:childTnLst>
                              <p:par>
                                <p:cTn id="13" presetID="13" presetClass="entr" presetSubtype="16" fill="hold" nodeType="clickEffect">
                                  <p:stCondLst>
                                    <p:cond delay="0"/>
                                  </p:stCondLst>
                                  <p:childTnLst>
                                    <p:set>
                                      <p:cBhvr>
                                        <p:cTn id="14" dur="1" fill="hold">
                                          <p:stCondLst>
                                            <p:cond delay="0"/>
                                          </p:stCondLst>
                                        </p:cTn>
                                        <p:tgtEl>
                                          <p:spTgt spid="4"/>
                                        </p:tgtEl>
                                        <p:attrNameLst>
                                          <p:attrName>style.visibility</p:attrName>
                                        </p:attrNameLst>
                                      </p:cBhvr>
                                      <p:to>
                                        <p:strVal val="visible"/>
                                      </p:to>
                                    </p:set>
                                    <p:animEffect transition="in" filter="plus(in)">
                                      <p:cBhvr>
                                        <p:cTn id="15" dur="2000"/>
                                        <p:tgtEl>
                                          <p:spTgt spid="4"/>
                                        </p:tgtEl>
                                      </p:cBhvr>
                                    </p:animEffect>
                                  </p:childTnLst>
                                </p:cTn>
                              </p:par>
                            </p:childTnLst>
                          </p:cTn>
                        </p:par>
                      </p:childTnLst>
                    </p:cTn>
                  </p:par>
                  <p:par>
                    <p:cTn id="16" fill="hold">
                      <p:stCondLst>
                        <p:cond delay="indefinite"/>
                      </p:stCondLst>
                      <p:childTnLst>
                        <p:par>
                          <p:cTn id="17" fill="hold">
                            <p:stCondLst>
                              <p:cond delay="0"/>
                            </p:stCondLst>
                            <p:childTnLst>
                              <p:par>
                                <p:cTn id="18" presetID="13" presetClass="entr" presetSubtype="16" fill="hold" nodeType="clickEffect">
                                  <p:stCondLst>
                                    <p:cond delay="0"/>
                                  </p:stCondLst>
                                  <p:childTnLst>
                                    <p:set>
                                      <p:cBhvr>
                                        <p:cTn id="19" dur="1" fill="hold">
                                          <p:stCondLst>
                                            <p:cond delay="0"/>
                                          </p:stCondLst>
                                        </p:cTn>
                                        <p:tgtEl>
                                          <p:spTgt spid="5"/>
                                        </p:tgtEl>
                                        <p:attrNameLst>
                                          <p:attrName>style.visibility</p:attrName>
                                        </p:attrNameLst>
                                      </p:cBhvr>
                                      <p:to>
                                        <p:strVal val="visible"/>
                                      </p:to>
                                    </p:set>
                                    <p:animEffect transition="in" filter="plus(in)">
                                      <p:cBhvr>
                                        <p:cTn id="20" dur="2000"/>
                                        <p:tgtEl>
                                          <p:spTgt spid="5"/>
                                        </p:tgtEl>
                                      </p:cBhvr>
                                    </p:animEffect>
                                  </p:childTnLst>
                                </p:cTn>
                              </p:par>
                            </p:childTnLst>
                          </p:cTn>
                        </p:par>
                      </p:childTnLst>
                    </p:cTn>
                  </p:par>
                  <p:par>
                    <p:cTn id="21" fill="hold">
                      <p:stCondLst>
                        <p:cond delay="indefinite"/>
                      </p:stCondLst>
                      <p:childTnLst>
                        <p:par>
                          <p:cTn id="22" fill="hold">
                            <p:stCondLst>
                              <p:cond delay="0"/>
                            </p:stCondLst>
                            <p:childTnLst>
                              <p:par>
                                <p:cTn id="23" presetID="13" presetClass="entr" presetSubtype="32" fill="hold" nodeType="clickEffect">
                                  <p:stCondLst>
                                    <p:cond delay="0"/>
                                  </p:stCondLst>
                                  <p:childTnLst>
                                    <p:set>
                                      <p:cBhvr>
                                        <p:cTn id="24" dur="1" fill="hold">
                                          <p:stCondLst>
                                            <p:cond delay="0"/>
                                          </p:stCondLst>
                                        </p:cTn>
                                        <p:tgtEl>
                                          <p:spTgt spid="2"/>
                                        </p:tgtEl>
                                        <p:attrNameLst>
                                          <p:attrName>style.visibility</p:attrName>
                                        </p:attrNameLst>
                                      </p:cBhvr>
                                      <p:to>
                                        <p:strVal val="visible"/>
                                      </p:to>
                                    </p:set>
                                    <p:animEffect transition="in" filter="plus(out)">
                                      <p:cBhvr>
                                        <p:cTn id="25" dur="2000"/>
                                        <p:tgtEl>
                                          <p:spTgt spid="2"/>
                                        </p:tgtEl>
                                      </p:cBhvr>
                                    </p:animEffect>
                                  </p:childTnLst>
                                </p:cTn>
                              </p:par>
                            </p:childTnLst>
                          </p:cTn>
                        </p:par>
                      </p:childTnLst>
                    </p:cTn>
                  </p:par>
                  <p:par>
                    <p:cTn id="26" fill="hold">
                      <p:stCondLst>
                        <p:cond delay="indefinite"/>
                      </p:stCondLst>
                      <p:childTnLst>
                        <p:par>
                          <p:cTn id="27" fill="hold">
                            <p:stCondLst>
                              <p:cond delay="0"/>
                            </p:stCondLst>
                            <p:childTnLst>
                              <p:par>
                                <p:cTn id="28" presetID="56" presetClass="entr" presetSubtype="0" fill="hold" nodeType="clickEffect">
                                  <p:stCondLst>
                                    <p:cond delay="0"/>
                                  </p:stCondLst>
                                  <p:iterate type="lt">
                                    <p:tmPct val="10000"/>
                                  </p:iterate>
                                  <p:childTnLst>
                                    <p:set>
                                      <p:cBhvr>
                                        <p:cTn id="29" dur="1" fill="hold">
                                          <p:stCondLst>
                                            <p:cond delay="0"/>
                                          </p:stCondLst>
                                        </p:cTn>
                                        <p:tgtEl>
                                          <p:spTgt spid="6">
                                            <p:txEl>
                                              <p:pRg st="0" end="0"/>
                                            </p:txEl>
                                          </p:spTgt>
                                        </p:tgtEl>
                                        <p:attrNameLst>
                                          <p:attrName>style.visibility</p:attrName>
                                        </p:attrNameLst>
                                      </p:cBhvr>
                                      <p:to>
                                        <p:strVal val="visible"/>
                                      </p:to>
                                    </p:set>
                                    <p:anim by="(-#ppt_w*2)" calcmode="lin" valueType="num">
                                      <p:cBhvr rctx="PPT">
                                        <p:cTn id="30" dur="500" autoRev="1" fill="hold">
                                          <p:stCondLst>
                                            <p:cond delay="0"/>
                                          </p:stCondLst>
                                        </p:cTn>
                                        <p:tgtEl>
                                          <p:spTgt spid="6">
                                            <p:txEl>
                                              <p:pRg st="0" end="0"/>
                                            </p:txEl>
                                          </p:spTgt>
                                        </p:tgtEl>
                                        <p:attrNameLst>
                                          <p:attrName>ppt_w</p:attrName>
                                        </p:attrNameLst>
                                      </p:cBhvr>
                                    </p:anim>
                                    <p:anim by="(#ppt_w*0.50)" calcmode="lin" valueType="num">
                                      <p:cBhvr>
                                        <p:cTn id="31" dur="500" decel="50000" autoRev="1" fill="hold">
                                          <p:stCondLst>
                                            <p:cond delay="0"/>
                                          </p:stCondLst>
                                        </p:cTn>
                                        <p:tgtEl>
                                          <p:spTgt spid="6">
                                            <p:txEl>
                                              <p:pRg st="0" end="0"/>
                                            </p:txEl>
                                          </p:spTgt>
                                        </p:tgtEl>
                                        <p:attrNameLst>
                                          <p:attrName>ppt_x</p:attrName>
                                        </p:attrNameLst>
                                      </p:cBhvr>
                                    </p:anim>
                                    <p:anim from="(-#ppt_h/2)" to="(#ppt_y)" calcmode="lin" valueType="num">
                                      <p:cBhvr>
                                        <p:cTn id="32" dur="1000" fill="hold">
                                          <p:stCondLst>
                                            <p:cond delay="0"/>
                                          </p:stCondLst>
                                        </p:cTn>
                                        <p:tgtEl>
                                          <p:spTgt spid="6">
                                            <p:txEl>
                                              <p:pRg st="0" end="0"/>
                                            </p:txEl>
                                          </p:spTgt>
                                        </p:tgtEl>
                                        <p:attrNameLst>
                                          <p:attrName>ppt_y</p:attrName>
                                        </p:attrNameLst>
                                      </p:cBhvr>
                                    </p:anim>
                                    <p:animRot by="21600000">
                                      <p:cBhvr>
                                        <p:cTn id="33" dur="1000" fill="hold">
                                          <p:stCondLst>
                                            <p:cond delay="0"/>
                                          </p:stCondLst>
                                        </p:cTn>
                                        <p:tgtEl>
                                          <p:spTgt spid="6">
                                            <p:txEl>
                                              <p:pRg st="0" end="0"/>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273</TotalTime>
  <Words>388</Words>
  <Application>Microsoft Office PowerPoint</Application>
  <PresentationFormat>Widescreen</PresentationFormat>
  <Paragraphs>52</Paragraphs>
  <Slides>15</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15</vt:i4>
      </vt:variant>
    </vt:vector>
  </HeadingPairs>
  <TitlesOfParts>
    <vt:vector size="21" baseType="lpstr">
      <vt:lpstr>Arial</vt:lpstr>
      <vt:lpstr>Calibri</vt:lpstr>
      <vt:lpstr>Calibri Light</vt:lpstr>
      <vt:lpstr>NikoshBAN</vt:lpstr>
      <vt:lpstr>Vrinda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DOEL</dc:creator>
  <cp:lastModifiedBy>DOEL</cp:lastModifiedBy>
  <cp:revision>31</cp:revision>
  <dcterms:created xsi:type="dcterms:W3CDTF">2020-01-02T12:52:26Z</dcterms:created>
  <dcterms:modified xsi:type="dcterms:W3CDTF">2020-01-03T14:47:16Z</dcterms:modified>
</cp:coreProperties>
</file>