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75" r:id="rId4"/>
    <p:sldId id="258" r:id="rId5"/>
    <p:sldId id="276" r:id="rId6"/>
    <p:sldId id="264" r:id="rId7"/>
    <p:sldId id="263" r:id="rId8"/>
    <p:sldId id="259" r:id="rId9"/>
    <p:sldId id="261" r:id="rId10"/>
    <p:sldId id="256" r:id="rId11"/>
    <p:sldId id="270" r:id="rId12"/>
    <p:sldId id="266" r:id="rId13"/>
    <p:sldId id="274" r:id="rId14"/>
    <p:sldId id="265" r:id="rId15"/>
    <p:sldId id="267" r:id="rId16"/>
    <p:sldId id="271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1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8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9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4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A44C-AC2D-4FAE-BBD3-B1A7BCCB8466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0289-4084-4D1D-B8AD-E8B436CC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28900" y="468630"/>
            <a:ext cx="5509260" cy="121158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1288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68" y="5221288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5157312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96988" y="1909482"/>
            <a:ext cx="5558343" cy="305248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5474" y="171449"/>
            <a:ext cx="5286375" cy="5057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সুয্যি মামা জাগার আগে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উঠব আমি জেগে,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নি সকাল ,ঘুমো এখন,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বলবেন রেগে 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NAGPS\Downloads\nazrul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205" y="171449"/>
            <a:ext cx="5841814" cy="5057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0" descr="Flower_selfm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35575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lower_selfm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93" y="5235575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Flower_selfm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5221288"/>
            <a:ext cx="39671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9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446" y="116764"/>
            <a:ext cx="1133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20পৃষ্ঠা খুলে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পড়। 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eadsing bo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1612250" y="1353329"/>
            <a:ext cx="9389872" cy="52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3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1280" y="768096"/>
            <a:ext cx="6473952" cy="987552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দিনে এক শব্দ শিখি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13982" y="2112135"/>
            <a:ext cx="6790944" cy="2706624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45407" y="2633472"/>
            <a:ext cx="1415989" cy="65836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মুল শব্দ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645408" y="3517479"/>
            <a:ext cx="1170432" cy="6949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কুসুম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583936" y="2633472"/>
            <a:ext cx="2218944" cy="65836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4517" y="3465705"/>
            <a:ext cx="1105866" cy="6949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24" y="5068576"/>
            <a:ext cx="4486656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34112" y="5046966"/>
            <a:ext cx="11875008" cy="1686176"/>
            <a:chOff x="0" y="5184190"/>
            <a:chExt cx="12009120" cy="1686176"/>
          </a:xfrm>
        </p:grpSpPr>
        <p:pic>
          <p:nvPicPr>
            <p:cNvPr id="8" name="Picture 30" descr="Flower_selfmad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33654"/>
              <a:ext cx="4317956" cy="16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0" descr="Flower_selfmad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740" y="5184190"/>
              <a:ext cx="3704380" cy="154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58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85248" y="201705"/>
            <a:ext cx="5888296" cy="1734671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জেনে 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85146" y="2143102"/>
            <a:ext cx="6562166" cy="291128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4990" y="2618084"/>
            <a:ext cx="1573306" cy="4790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 শব্দ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5298139" y="2648446"/>
            <a:ext cx="2622177" cy="5189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বিপরীত শব্দ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7838" y="3388658"/>
            <a:ext cx="157330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8139" y="3388659"/>
            <a:ext cx="262217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1288"/>
            <a:ext cx="4317956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56" y="5221288"/>
            <a:ext cx="4317956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16" y="5221288"/>
            <a:ext cx="4317956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4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624054" y="441816"/>
            <a:ext cx="5387928" cy="1033272"/>
          </a:xfrm>
          <a:prstGeom prst="horizontalScroll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বসাও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020" y="1934159"/>
            <a:ext cx="524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(ক) ----------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জাগার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EB9958-94EB-4A54-862B-A38548385DC1}"/>
              </a:ext>
            </a:extLst>
          </p:cNvPr>
          <p:cNvSpPr txBox="1"/>
          <p:nvPr/>
        </p:nvSpPr>
        <p:spPr>
          <a:xfrm>
            <a:off x="3499338" y="1706809"/>
            <a:ext cx="105668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সুয্যি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4" y="276488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-------- 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EB9958-94EB-4A54-862B-A38548385DC1}"/>
              </a:ext>
            </a:extLst>
          </p:cNvPr>
          <p:cNvSpPr txBox="1"/>
          <p:nvPr/>
        </p:nvSpPr>
        <p:spPr>
          <a:xfrm>
            <a:off x="4556018" y="2601792"/>
            <a:ext cx="105668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1658" y="3512746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------------,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ঘুমো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EB9958-94EB-4A54-862B-A38548385DC1}"/>
              </a:ext>
            </a:extLst>
          </p:cNvPr>
          <p:cNvSpPr txBox="1"/>
          <p:nvPr/>
        </p:nvSpPr>
        <p:spPr>
          <a:xfrm>
            <a:off x="4088698" y="3286919"/>
            <a:ext cx="15240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7718" y="415197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বলবেন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----------।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EB9958-94EB-4A54-862B-A38548385DC1}"/>
              </a:ext>
            </a:extLst>
          </p:cNvPr>
          <p:cNvSpPr txBox="1"/>
          <p:nvPr/>
        </p:nvSpPr>
        <p:spPr>
          <a:xfrm>
            <a:off x="4676804" y="3960477"/>
            <a:ext cx="105668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38100"/>
              <a:bevelB w="234950"/>
            </a:sp3d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রেগে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2" y="5221288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982" y="5221288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107"/>
            <a:ext cx="4317956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5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182" y="5184806"/>
            <a:ext cx="11935968" cy="1686176"/>
            <a:chOff x="0" y="5184190"/>
            <a:chExt cx="12009120" cy="1686176"/>
          </a:xfrm>
        </p:grpSpPr>
        <p:pic>
          <p:nvPicPr>
            <p:cNvPr id="3" name="Picture 30" descr="Flower_selfmad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33654"/>
              <a:ext cx="4317956" cy="16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0" descr="Flower_selfmad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740" y="5184190"/>
              <a:ext cx="3704380" cy="154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29" y="5177455"/>
            <a:ext cx="4317956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596640" y="146304"/>
            <a:ext cx="4181856" cy="103632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01859" y="1865376"/>
            <a:ext cx="6254461" cy="21863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১। কে সকাল বেলার পাখি হতে চায় ?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মা রাগ করে কি বলবেন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0" y="172104"/>
            <a:ext cx="5181254" cy="39007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2358" y="5177549"/>
            <a:ext cx="12045696" cy="1636712"/>
            <a:chOff x="-110400" y="5096524"/>
            <a:chExt cx="12119520" cy="1636712"/>
          </a:xfrm>
        </p:grpSpPr>
        <p:pic>
          <p:nvPicPr>
            <p:cNvPr id="5" name="Picture 30" descr="Flower_selfmad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0400" y="5096524"/>
              <a:ext cx="4317956" cy="16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0" descr="Flower_selfmad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740" y="5184190"/>
              <a:ext cx="3704380" cy="154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0" descr="Flower_selfm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83" y="5177549"/>
            <a:ext cx="4317956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568" y="2278310"/>
            <a:ext cx="4682522" cy="17945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হব কবিতাটির প্রথম ৭ লাইন কবির নামসহ লিখে আনবে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8660" y="777240"/>
            <a:ext cx="4434840" cy="13452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48821" y="7240"/>
            <a:ext cx="3634740" cy="9639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" y="5221288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10" y="5221288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271" y="5209097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69" y="1087753"/>
            <a:ext cx="6728221" cy="410915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180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8455" y="255494"/>
            <a:ext cx="6175170" cy="144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5" y="2731323"/>
            <a:ext cx="2802577" cy="285863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742970" y="2731323"/>
            <a:ext cx="6258296" cy="27392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পীরগাছা , রংপুর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753" y="0"/>
            <a:ext cx="5190566" cy="860612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1288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72" y="5221288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43" y="5221288"/>
            <a:ext cx="4298857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0753" y="2017059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আমি হব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আমি হব------- মা বলবেন রেগে।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448694"/>
              </p:ext>
            </p:extLst>
          </p:nvPr>
        </p:nvGraphicFramePr>
        <p:xfrm>
          <a:off x="5643563" y="3208338"/>
          <a:ext cx="9032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Packager Shell Object" showAsIcon="1" r:id="rId3" imgW="903960" imgH="437760" progId="Package">
                  <p:embed/>
                </p:oleObj>
              </mc:Choice>
              <mc:Fallback>
                <p:oleObj name="Packager Shell Object" showAsIcon="1" r:id="rId3" imgW="903960" imgH="4377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3208338"/>
                        <a:ext cx="903287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3634153" y="597599"/>
            <a:ext cx="4923692" cy="96489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358" y="5140973"/>
            <a:ext cx="12045696" cy="1636712"/>
            <a:chOff x="-110400" y="5096524"/>
            <a:chExt cx="12119520" cy="1636712"/>
          </a:xfrm>
        </p:grpSpPr>
        <p:pic>
          <p:nvPicPr>
            <p:cNvPr id="5" name="Picture 30" descr="Flower_selfmad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0400" y="5096524"/>
              <a:ext cx="4317956" cy="16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0" descr="Flower_selfmad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740" y="5184190"/>
              <a:ext cx="3704380" cy="154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0" descr="Flower_selfma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85" y="5184806"/>
            <a:ext cx="4291654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2358" y="5177549"/>
            <a:ext cx="12045696" cy="1636712"/>
            <a:chOff x="-110400" y="5096524"/>
            <a:chExt cx="12119520" cy="1636712"/>
          </a:xfrm>
        </p:grpSpPr>
        <p:pic>
          <p:nvPicPr>
            <p:cNvPr id="11" name="Picture 30" descr="Flower_selfmad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0400" y="5096524"/>
              <a:ext cx="4317956" cy="16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0" descr="Flower_selfmad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740" y="5184190"/>
              <a:ext cx="3704380" cy="154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30" descr="Flower_selfma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85" y="5221382"/>
            <a:ext cx="4291654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358" y="5177549"/>
            <a:ext cx="12045696" cy="1636712"/>
            <a:chOff x="-110400" y="5096524"/>
            <a:chExt cx="12119520" cy="1636712"/>
          </a:xfrm>
        </p:grpSpPr>
        <p:pic>
          <p:nvPicPr>
            <p:cNvPr id="3" name="Picture 30" descr="Flower_selfmad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0400" y="5096524"/>
              <a:ext cx="4317956" cy="16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0" descr="Flower_selfmad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740" y="5184190"/>
              <a:ext cx="3704380" cy="154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02" y="5372637"/>
            <a:ext cx="4148537" cy="144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66856" y="729594"/>
            <a:ext cx="25907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শিরোনাম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04366" y="2306799"/>
            <a:ext cx="3915754" cy="1635617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হব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016" y="2731008"/>
            <a:ext cx="6925056" cy="23175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.........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১.৪.১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শব্দ শুদ্ধ উচ্চারনে পড়তে পারবে।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২.২.২ কবিতার বিষয়ে প্রশ্নের উত্তর বলতে পারবে।  </a:t>
            </a:r>
          </a:p>
          <a:p>
            <a:pPr algn="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89504" y="219456"/>
            <a:ext cx="5279136" cy="176784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64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2" y="5221288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5221288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992" y="611996"/>
            <a:ext cx="5637042" cy="3945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0" descr="Flower_selfm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5413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 descr="Flower_selfm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72" y="5205413"/>
            <a:ext cx="4120441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Flower_selfm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59" y="5221288"/>
            <a:ext cx="4120441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14313" y="611996"/>
            <a:ext cx="4345495" cy="33138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GPS\Downloads\nazrul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044" y="119343"/>
            <a:ext cx="7557280" cy="49992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04D432-591C-4B1D-9180-82E19DCF8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" y="0"/>
            <a:ext cx="2514600" cy="2227972"/>
          </a:xfrm>
          <a:prstGeom prst="rect">
            <a:avLst/>
          </a:prstGeom>
        </p:spPr>
      </p:pic>
      <p:pic>
        <p:nvPicPr>
          <p:cNvPr id="5" name="Picture 30" descr="Flower_selfma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" y="5228161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lower_selfma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20" y="5228161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Flower_selfma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5228161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8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0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62469"/>
            <a:ext cx="419576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1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21288"/>
            <a:ext cx="29718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2" descr="Flower_selfm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45088"/>
            <a:ext cx="47244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207669" y="1612900"/>
            <a:ext cx="6391275" cy="3328988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হব সকাল বেলার পাখি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সবার আগে কুসুমবাগে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উঠব আমি ডাকি!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0038" y="124455"/>
            <a:ext cx="1871662" cy="1200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04D432-591C-4B1D-9180-82E19DCF8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609440"/>
            <a:ext cx="1900238" cy="20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4666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207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   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82</cp:revision>
  <dcterms:created xsi:type="dcterms:W3CDTF">2019-10-14T11:27:36Z</dcterms:created>
  <dcterms:modified xsi:type="dcterms:W3CDTF">2020-01-02T11:36:59Z</dcterms:modified>
</cp:coreProperties>
</file>