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97" r:id="rId3"/>
    <p:sldId id="258" r:id="rId4"/>
    <p:sldId id="279" r:id="rId5"/>
    <p:sldId id="280" r:id="rId6"/>
    <p:sldId id="278" r:id="rId7"/>
    <p:sldId id="277" r:id="rId8"/>
    <p:sldId id="276" r:id="rId9"/>
    <p:sldId id="275" r:id="rId10"/>
    <p:sldId id="300" r:id="rId11"/>
    <p:sldId id="274" r:id="rId12"/>
    <p:sldId id="284" r:id="rId13"/>
    <p:sldId id="283" r:id="rId14"/>
    <p:sldId id="272" r:id="rId15"/>
    <p:sldId id="298" r:id="rId16"/>
    <p:sldId id="306" r:id="rId17"/>
    <p:sldId id="305" r:id="rId18"/>
    <p:sldId id="281" r:id="rId19"/>
    <p:sldId id="287" r:id="rId20"/>
    <p:sldId id="286" r:id="rId21"/>
    <p:sldId id="296" r:id="rId22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2" autoAdjust="0"/>
  </p:normalViewPr>
  <p:slideViewPr>
    <p:cSldViewPr snapToGrid="0">
      <p:cViewPr varScale="1">
        <p:scale>
          <a:sx n="66" d="100"/>
          <a:sy n="66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06C86-880C-4D10-9E11-FC2245E61BDF}" type="doc">
      <dgm:prSet loTypeId="urn:microsoft.com/office/officeart/2011/layout/HexagonRadial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EA25F6-B3B6-4573-9B45-C04A052048A2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পূজিতা হন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17D29E-BBE7-4AFB-AA42-4AF0EBDF0FF9}" type="parTrans" cxnId="{DC3BC4FF-5B91-48D9-94A7-6D4C3BA66E5B}">
      <dgm:prSet/>
      <dgm:spPr/>
      <dgm:t>
        <a:bodyPr/>
        <a:lstStyle/>
        <a:p>
          <a:endParaRPr lang="en-US"/>
        </a:p>
      </dgm:t>
    </dgm:pt>
    <dgm:pt modelId="{6F9CDB8A-F3A4-4291-9D92-0F02BCBB6A3E}" type="sibTrans" cxnId="{DC3BC4FF-5B91-48D9-94A7-6D4C3BA66E5B}">
      <dgm:prSet/>
      <dgm:spPr/>
      <dgm:t>
        <a:bodyPr/>
        <a:lstStyle/>
        <a:p>
          <a:endParaRPr lang="en-US"/>
        </a:p>
      </dgm:t>
    </dgm:pt>
    <dgm:pt modelId="{E6FEADAF-844C-422C-A390-6483A7D6808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জয়দুর্গা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34E7F4-BFE7-47D4-ACDC-9D550D116CCB}" type="parTrans" cxnId="{B67C5BE9-3D87-4BE9-BF1A-AE927B4BA5DC}">
      <dgm:prSet/>
      <dgm:spPr/>
      <dgm:t>
        <a:bodyPr/>
        <a:lstStyle/>
        <a:p>
          <a:endParaRPr lang="en-US"/>
        </a:p>
      </dgm:t>
    </dgm:pt>
    <dgm:pt modelId="{9E81F64A-ADF6-470F-977A-879D243AF1AC}" type="sibTrans" cxnId="{B67C5BE9-3D87-4BE9-BF1A-AE927B4BA5DC}">
      <dgm:prSet/>
      <dgm:spPr/>
      <dgm:t>
        <a:bodyPr/>
        <a:lstStyle/>
        <a:p>
          <a:endParaRPr lang="en-US"/>
        </a:p>
      </dgm:t>
    </dgm:pt>
    <dgm:pt modelId="{C3746F28-57D5-4FD4-B564-62851E4CB3B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গন্ধেশ্বরী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F3602B-1FB8-4252-9B66-6B8F19490D86}" type="parTrans" cxnId="{C0C901AE-DC92-4319-A7CE-98D5DC69B58B}">
      <dgm:prSet/>
      <dgm:spPr/>
      <dgm:t>
        <a:bodyPr/>
        <a:lstStyle/>
        <a:p>
          <a:endParaRPr lang="en-US"/>
        </a:p>
      </dgm:t>
    </dgm:pt>
    <dgm:pt modelId="{AFD8015D-FB9A-46E1-B68A-03B5924DC9A5}" type="sibTrans" cxnId="{C0C901AE-DC92-4319-A7CE-98D5DC69B58B}">
      <dgm:prSet/>
      <dgm:spPr/>
      <dgm:t>
        <a:bodyPr/>
        <a:lstStyle/>
        <a:p>
          <a:endParaRPr lang="en-US"/>
        </a:p>
      </dgm:t>
    </dgm:pt>
    <dgm:pt modelId="{506D595E-FC02-48FE-8D74-513A06FDADC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বনদুর্গা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3DDB2-A740-4669-A5FC-F1BC85288C1F}" type="parTrans" cxnId="{AE02A7F2-06A2-4992-9A50-C14733C04E9B}">
      <dgm:prSet/>
      <dgm:spPr/>
      <dgm:t>
        <a:bodyPr/>
        <a:lstStyle/>
        <a:p>
          <a:endParaRPr lang="en-US"/>
        </a:p>
      </dgm:t>
    </dgm:pt>
    <dgm:pt modelId="{AAFC5939-9841-4B6A-BCB7-F1C70EE742D1}" type="sibTrans" cxnId="{AE02A7F2-06A2-4992-9A50-C14733C04E9B}">
      <dgm:prSet/>
      <dgm:spPr/>
      <dgm:t>
        <a:bodyPr/>
        <a:lstStyle/>
        <a:p>
          <a:endParaRPr lang="en-US"/>
        </a:p>
      </dgm:t>
    </dgm:pt>
    <dgm:pt modelId="{F598B59A-E441-4592-AFF7-5B90D4CC6E3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চণ্ডী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C66F78-4227-4E26-9024-A5BD6E662291}" type="parTrans" cxnId="{3561B157-24E2-44A0-B474-FE474D83FEEE}">
      <dgm:prSet/>
      <dgm:spPr/>
      <dgm:t>
        <a:bodyPr/>
        <a:lstStyle/>
        <a:p>
          <a:endParaRPr lang="en-US"/>
        </a:p>
      </dgm:t>
    </dgm:pt>
    <dgm:pt modelId="{6621AC72-48D6-48C1-89B2-52AB2A316D1D}" type="sibTrans" cxnId="{3561B157-24E2-44A0-B474-FE474D83FEEE}">
      <dgm:prSet/>
      <dgm:spPr/>
      <dgm:t>
        <a:bodyPr/>
        <a:lstStyle/>
        <a:p>
          <a:endParaRPr lang="en-US"/>
        </a:p>
      </dgm:t>
    </dgm:pt>
    <dgm:pt modelId="{920D7206-46C6-4113-ADA8-54CCE6DC65AD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জগদ্ধাত্রী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803A3C-F1AA-4C14-A8A6-1AB306C117FD}" type="parTrans" cxnId="{C61690AB-8FDB-4247-8C85-E717416DC221}">
      <dgm:prSet/>
      <dgm:spPr/>
      <dgm:t>
        <a:bodyPr/>
        <a:lstStyle/>
        <a:p>
          <a:endParaRPr lang="en-US"/>
        </a:p>
      </dgm:t>
    </dgm:pt>
    <dgm:pt modelId="{34A3CC2B-8F73-456E-A80D-D3E2D40889F5}" type="sibTrans" cxnId="{C61690AB-8FDB-4247-8C85-E717416DC221}">
      <dgm:prSet/>
      <dgm:spPr/>
      <dgm:t>
        <a:bodyPr/>
        <a:lstStyle/>
        <a:p>
          <a:endParaRPr lang="en-US"/>
        </a:p>
      </dgm:t>
    </dgm:pt>
    <dgm:pt modelId="{870D2319-2515-43BA-8228-82577D9B3F0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নারায়ণী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A4FF4-88B4-45C6-B07A-2589BAD6A3E3}" type="parTrans" cxnId="{A01810F0-758D-43E5-BF0D-84748C395A1A}">
      <dgm:prSet/>
      <dgm:spPr/>
      <dgm:t>
        <a:bodyPr/>
        <a:lstStyle/>
        <a:p>
          <a:endParaRPr lang="en-US"/>
        </a:p>
      </dgm:t>
    </dgm:pt>
    <dgm:pt modelId="{98945F85-3589-487F-93A2-551A76C32F3B}" type="sibTrans" cxnId="{A01810F0-758D-43E5-BF0D-84748C395A1A}">
      <dgm:prSet/>
      <dgm:spPr/>
      <dgm:t>
        <a:bodyPr/>
        <a:lstStyle/>
        <a:p>
          <a:endParaRPr lang="en-US"/>
        </a:p>
      </dgm:t>
    </dgm:pt>
    <dgm:pt modelId="{BA074CDE-836D-45C3-B508-641FBD229C44}" type="pres">
      <dgm:prSet presAssocID="{22206C86-880C-4D10-9E11-FC2245E61B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84387A9-053E-40A5-93B2-51673C0FD4DA}" type="pres">
      <dgm:prSet presAssocID="{2EEA25F6-B3B6-4573-9B45-C04A052048A2}" presName="Parent" presStyleLbl="node0" presStyleIdx="0" presStyleCnt="1">
        <dgm:presLayoutVars>
          <dgm:chMax val="6"/>
          <dgm:chPref val="6"/>
        </dgm:presLayoutVars>
      </dgm:prSet>
      <dgm:spPr/>
    </dgm:pt>
    <dgm:pt modelId="{248D14EF-C4DC-4CAA-B464-8C42A0447DB4}" type="pres">
      <dgm:prSet presAssocID="{E6FEADAF-844C-422C-A390-6483A7D68081}" presName="Accent1" presStyleCnt="0"/>
      <dgm:spPr/>
    </dgm:pt>
    <dgm:pt modelId="{4ABDD390-47A1-4B33-A9B7-3679A5F0269E}" type="pres">
      <dgm:prSet presAssocID="{E6FEADAF-844C-422C-A390-6483A7D68081}" presName="Accent" presStyleLbl="bgShp" presStyleIdx="0" presStyleCnt="6"/>
      <dgm:spPr/>
    </dgm:pt>
    <dgm:pt modelId="{525585AE-AF58-4F64-8E5F-A9642FE35FBB}" type="pres">
      <dgm:prSet presAssocID="{E6FEADAF-844C-422C-A390-6483A7D680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FBA6A6F-C1EC-4790-936C-9B08556AED54}" type="pres">
      <dgm:prSet presAssocID="{920D7206-46C6-4113-ADA8-54CCE6DC65AD}" presName="Accent2" presStyleCnt="0"/>
      <dgm:spPr/>
    </dgm:pt>
    <dgm:pt modelId="{1B993B95-E550-44E5-9277-401277599D04}" type="pres">
      <dgm:prSet presAssocID="{920D7206-46C6-4113-ADA8-54CCE6DC65AD}" presName="Accent" presStyleLbl="bgShp" presStyleIdx="1" presStyleCnt="6"/>
      <dgm:spPr/>
    </dgm:pt>
    <dgm:pt modelId="{3CA583C6-B9D4-4451-A7C1-902D56E31120}" type="pres">
      <dgm:prSet presAssocID="{920D7206-46C6-4113-ADA8-54CCE6DC65A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B165CCC-22FA-45A6-BFA5-0A25EF74B10A}" type="pres">
      <dgm:prSet presAssocID="{C3746F28-57D5-4FD4-B564-62851E4CB3BB}" presName="Accent3" presStyleCnt="0"/>
      <dgm:spPr/>
    </dgm:pt>
    <dgm:pt modelId="{48B568FE-B64B-4341-A09D-48504E6C0D46}" type="pres">
      <dgm:prSet presAssocID="{C3746F28-57D5-4FD4-B564-62851E4CB3BB}" presName="Accent" presStyleLbl="bgShp" presStyleIdx="2" presStyleCnt="6"/>
      <dgm:spPr/>
    </dgm:pt>
    <dgm:pt modelId="{B6F2ED1D-2748-426F-9D9C-B67A800FD391}" type="pres">
      <dgm:prSet presAssocID="{C3746F28-57D5-4FD4-B564-62851E4CB3B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2292CB0-417B-48CB-9EAD-DA3642319CD1}" type="pres">
      <dgm:prSet presAssocID="{506D595E-FC02-48FE-8D74-513A06FDADC7}" presName="Accent4" presStyleCnt="0"/>
      <dgm:spPr/>
    </dgm:pt>
    <dgm:pt modelId="{A1FA2548-C89F-4549-9313-C83DBA4DD720}" type="pres">
      <dgm:prSet presAssocID="{506D595E-FC02-48FE-8D74-513A06FDADC7}" presName="Accent" presStyleLbl="bgShp" presStyleIdx="3" presStyleCnt="6"/>
      <dgm:spPr/>
    </dgm:pt>
    <dgm:pt modelId="{035E80FB-DF04-4977-BAAA-AC1B11CAC107}" type="pres">
      <dgm:prSet presAssocID="{506D595E-FC02-48FE-8D74-513A06FDADC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23B36E1-1373-476A-93B2-F13D9265C2DB}" type="pres">
      <dgm:prSet presAssocID="{F598B59A-E441-4592-AFF7-5B90D4CC6E30}" presName="Accent5" presStyleCnt="0"/>
      <dgm:spPr/>
    </dgm:pt>
    <dgm:pt modelId="{F37597D9-6967-40CD-9D26-D621F81EB545}" type="pres">
      <dgm:prSet presAssocID="{F598B59A-E441-4592-AFF7-5B90D4CC6E30}" presName="Accent" presStyleLbl="bgShp" presStyleIdx="4" presStyleCnt="6"/>
      <dgm:spPr/>
    </dgm:pt>
    <dgm:pt modelId="{DBBA6B45-CC9D-4617-8F11-897169D4437D}" type="pres">
      <dgm:prSet presAssocID="{F598B59A-E441-4592-AFF7-5B90D4CC6E3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1FF1A8E-7359-443B-A877-9462A2D35418}" type="pres">
      <dgm:prSet presAssocID="{870D2319-2515-43BA-8228-82577D9B3F04}" presName="Accent6" presStyleCnt="0"/>
      <dgm:spPr/>
    </dgm:pt>
    <dgm:pt modelId="{4CC837B5-9B19-4DF2-A84C-388C855A7909}" type="pres">
      <dgm:prSet presAssocID="{870D2319-2515-43BA-8228-82577D9B3F04}" presName="Accent" presStyleLbl="bgShp" presStyleIdx="5" presStyleCnt="6"/>
      <dgm:spPr/>
    </dgm:pt>
    <dgm:pt modelId="{6AEC3823-9B20-4536-88FA-E56389D4F902}" type="pres">
      <dgm:prSet presAssocID="{870D2319-2515-43BA-8228-82577D9B3F0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C8E9D0F-D933-4A5F-A4A3-0AB2902F2484}" type="presOf" srcId="{870D2319-2515-43BA-8228-82577D9B3F04}" destId="{6AEC3823-9B20-4536-88FA-E56389D4F902}" srcOrd="0" destOrd="0" presId="urn:microsoft.com/office/officeart/2011/layout/HexagonRadial"/>
    <dgm:cxn modelId="{86C6AC37-E4F1-4D09-88E1-8E30F99E0604}" type="presOf" srcId="{E6FEADAF-844C-422C-A390-6483A7D68081}" destId="{525585AE-AF58-4F64-8E5F-A9642FE35FBB}" srcOrd="0" destOrd="0" presId="urn:microsoft.com/office/officeart/2011/layout/HexagonRadial"/>
    <dgm:cxn modelId="{3CA03147-E581-4BC1-8A10-6D8124F65C79}" type="presOf" srcId="{920D7206-46C6-4113-ADA8-54CCE6DC65AD}" destId="{3CA583C6-B9D4-4451-A7C1-902D56E31120}" srcOrd="0" destOrd="0" presId="urn:microsoft.com/office/officeart/2011/layout/HexagonRadial"/>
    <dgm:cxn modelId="{37B57155-D8A5-41C3-8F34-826F32C809E6}" type="presOf" srcId="{506D595E-FC02-48FE-8D74-513A06FDADC7}" destId="{035E80FB-DF04-4977-BAAA-AC1B11CAC107}" srcOrd="0" destOrd="0" presId="urn:microsoft.com/office/officeart/2011/layout/HexagonRadial"/>
    <dgm:cxn modelId="{3561B157-24E2-44A0-B474-FE474D83FEEE}" srcId="{2EEA25F6-B3B6-4573-9B45-C04A052048A2}" destId="{F598B59A-E441-4592-AFF7-5B90D4CC6E30}" srcOrd="4" destOrd="0" parTransId="{32C66F78-4227-4E26-9024-A5BD6E662291}" sibTransId="{6621AC72-48D6-48C1-89B2-52AB2A316D1D}"/>
    <dgm:cxn modelId="{254831A1-2F9D-46C3-A45C-FE72B680D1EB}" type="presOf" srcId="{C3746F28-57D5-4FD4-B564-62851E4CB3BB}" destId="{B6F2ED1D-2748-426F-9D9C-B67A800FD391}" srcOrd="0" destOrd="0" presId="urn:microsoft.com/office/officeart/2011/layout/HexagonRadial"/>
    <dgm:cxn modelId="{7F3E93AA-3C0B-4EFA-B490-215D840F7BC7}" type="presOf" srcId="{F598B59A-E441-4592-AFF7-5B90D4CC6E30}" destId="{DBBA6B45-CC9D-4617-8F11-897169D4437D}" srcOrd="0" destOrd="0" presId="urn:microsoft.com/office/officeart/2011/layout/HexagonRadial"/>
    <dgm:cxn modelId="{C61690AB-8FDB-4247-8C85-E717416DC221}" srcId="{2EEA25F6-B3B6-4573-9B45-C04A052048A2}" destId="{920D7206-46C6-4113-ADA8-54CCE6DC65AD}" srcOrd="1" destOrd="0" parTransId="{E0803A3C-F1AA-4C14-A8A6-1AB306C117FD}" sibTransId="{34A3CC2B-8F73-456E-A80D-D3E2D40889F5}"/>
    <dgm:cxn modelId="{C0C901AE-DC92-4319-A7CE-98D5DC69B58B}" srcId="{2EEA25F6-B3B6-4573-9B45-C04A052048A2}" destId="{C3746F28-57D5-4FD4-B564-62851E4CB3BB}" srcOrd="2" destOrd="0" parTransId="{46F3602B-1FB8-4252-9B66-6B8F19490D86}" sibTransId="{AFD8015D-FB9A-46E1-B68A-03B5924DC9A5}"/>
    <dgm:cxn modelId="{1790A4BE-461B-4376-B1EE-BE6FA97DD55F}" type="presOf" srcId="{2EEA25F6-B3B6-4573-9B45-C04A052048A2}" destId="{084387A9-053E-40A5-93B2-51673C0FD4DA}" srcOrd="0" destOrd="0" presId="urn:microsoft.com/office/officeart/2011/layout/HexagonRadial"/>
    <dgm:cxn modelId="{2BFA22C8-B2DA-41E2-9727-103EBB41CC53}" type="presOf" srcId="{22206C86-880C-4D10-9E11-FC2245E61BDF}" destId="{BA074CDE-836D-45C3-B508-641FBD229C44}" srcOrd="0" destOrd="0" presId="urn:microsoft.com/office/officeart/2011/layout/HexagonRadial"/>
    <dgm:cxn modelId="{B67C5BE9-3D87-4BE9-BF1A-AE927B4BA5DC}" srcId="{2EEA25F6-B3B6-4573-9B45-C04A052048A2}" destId="{E6FEADAF-844C-422C-A390-6483A7D68081}" srcOrd="0" destOrd="0" parTransId="{9734E7F4-BFE7-47D4-ACDC-9D550D116CCB}" sibTransId="{9E81F64A-ADF6-470F-977A-879D243AF1AC}"/>
    <dgm:cxn modelId="{A01810F0-758D-43E5-BF0D-84748C395A1A}" srcId="{2EEA25F6-B3B6-4573-9B45-C04A052048A2}" destId="{870D2319-2515-43BA-8228-82577D9B3F04}" srcOrd="5" destOrd="0" parTransId="{E60A4FF4-88B4-45C6-B07A-2589BAD6A3E3}" sibTransId="{98945F85-3589-487F-93A2-551A76C32F3B}"/>
    <dgm:cxn modelId="{AE02A7F2-06A2-4992-9A50-C14733C04E9B}" srcId="{2EEA25F6-B3B6-4573-9B45-C04A052048A2}" destId="{506D595E-FC02-48FE-8D74-513A06FDADC7}" srcOrd="3" destOrd="0" parTransId="{BD43DDB2-A740-4669-A5FC-F1BC85288C1F}" sibTransId="{AAFC5939-9841-4B6A-BCB7-F1C70EE742D1}"/>
    <dgm:cxn modelId="{DC3BC4FF-5B91-48D9-94A7-6D4C3BA66E5B}" srcId="{22206C86-880C-4D10-9E11-FC2245E61BDF}" destId="{2EEA25F6-B3B6-4573-9B45-C04A052048A2}" srcOrd="0" destOrd="0" parTransId="{FC17D29E-BBE7-4AFB-AA42-4AF0EBDF0FF9}" sibTransId="{6F9CDB8A-F3A4-4291-9D92-0F02BCBB6A3E}"/>
    <dgm:cxn modelId="{40DE709E-2A59-4032-AFEA-DAA48C6FE1E1}" type="presParOf" srcId="{BA074CDE-836D-45C3-B508-641FBD229C44}" destId="{084387A9-053E-40A5-93B2-51673C0FD4DA}" srcOrd="0" destOrd="0" presId="urn:microsoft.com/office/officeart/2011/layout/HexagonRadial"/>
    <dgm:cxn modelId="{80E17067-8B70-482B-B1F9-B11D1E02CAFD}" type="presParOf" srcId="{BA074CDE-836D-45C3-B508-641FBD229C44}" destId="{248D14EF-C4DC-4CAA-B464-8C42A0447DB4}" srcOrd="1" destOrd="0" presId="urn:microsoft.com/office/officeart/2011/layout/HexagonRadial"/>
    <dgm:cxn modelId="{D3A9F506-CE47-4109-A1C5-8E32378C8510}" type="presParOf" srcId="{248D14EF-C4DC-4CAA-B464-8C42A0447DB4}" destId="{4ABDD390-47A1-4B33-A9B7-3679A5F0269E}" srcOrd="0" destOrd="0" presId="urn:microsoft.com/office/officeart/2011/layout/HexagonRadial"/>
    <dgm:cxn modelId="{B43D95E3-CAAC-43AE-9184-30A807B50A5A}" type="presParOf" srcId="{BA074CDE-836D-45C3-B508-641FBD229C44}" destId="{525585AE-AF58-4F64-8E5F-A9642FE35FBB}" srcOrd="2" destOrd="0" presId="urn:microsoft.com/office/officeart/2011/layout/HexagonRadial"/>
    <dgm:cxn modelId="{701C4231-360B-47BB-A808-F0E0B87A7FE4}" type="presParOf" srcId="{BA074CDE-836D-45C3-B508-641FBD229C44}" destId="{DFBA6A6F-C1EC-4790-936C-9B08556AED54}" srcOrd="3" destOrd="0" presId="urn:microsoft.com/office/officeart/2011/layout/HexagonRadial"/>
    <dgm:cxn modelId="{C2A2EF25-17C3-4D43-87A2-3FE03A07416F}" type="presParOf" srcId="{DFBA6A6F-C1EC-4790-936C-9B08556AED54}" destId="{1B993B95-E550-44E5-9277-401277599D04}" srcOrd="0" destOrd="0" presId="urn:microsoft.com/office/officeart/2011/layout/HexagonRadial"/>
    <dgm:cxn modelId="{5C3A1607-C0D2-4BC7-BC4F-AF9E6D5B63F4}" type="presParOf" srcId="{BA074CDE-836D-45C3-B508-641FBD229C44}" destId="{3CA583C6-B9D4-4451-A7C1-902D56E31120}" srcOrd="4" destOrd="0" presId="urn:microsoft.com/office/officeart/2011/layout/HexagonRadial"/>
    <dgm:cxn modelId="{F10E1D45-60AC-4760-B82B-559D3F9C67CB}" type="presParOf" srcId="{BA074CDE-836D-45C3-B508-641FBD229C44}" destId="{AB165CCC-22FA-45A6-BFA5-0A25EF74B10A}" srcOrd="5" destOrd="0" presId="urn:microsoft.com/office/officeart/2011/layout/HexagonRadial"/>
    <dgm:cxn modelId="{A73A1348-E36B-4E5E-B1A8-7E75F556F1AC}" type="presParOf" srcId="{AB165CCC-22FA-45A6-BFA5-0A25EF74B10A}" destId="{48B568FE-B64B-4341-A09D-48504E6C0D46}" srcOrd="0" destOrd="0" presId="urn:microsoft.com/office/officeart/2011/layout/HexagonRadial"/>
    <dgm:cxn modelId="{018DE02E-BC5E-4A85-96F4-D567B19D5D3F}" type="presParOf" srcId="{BA074CDE-836D-45C3-B508-641FBD229C44}" destId="{B6F2ED1D-2748-426F-9D9C-B67A800FD391}" srcOrd="6" destOrd="0" presId="urn:microsoft.com/office/officeart/2011/layout/HexagonRadial"/>
    <dgm:cxn modelId="{2B9610EA-4AC0-4FC4-8C77-F1034010A18F}" type="presParOf" srcId="{BA074CDE-836D-45C3-B508-641FBD229C44}" destId="{62292CB0-417B-48CB-9EAD-DA3642319CD1}" srcOrd="7" destOrd="0" presId="urn:microsoft.com/office/officeart/2011/layout/HexagonRadial"/>
    <dgm:cxn modelId="{26A0F9E0-C008-4BD9-9E66-00E00D1533FC}" type="presParOf" srcId="{62292CB0-417B-48CB-9EAD-DA3642319CD1}" destId="{A1FA2548-C89F-4549-9313-C83DBA4DD720}" srcOrd="0" destOrd="0" presId="urn:microsoft.com/office/officeart/2011/layout/HexagonRadial"/>
    <dgm:cxn modelId="{F8E6C207-1DEF-4E79-A8BB-9F8711A60392}" type="presParOf" srcId="{BA074CDE-836D-45C3-B508-641FBD229C44}" destId="{035E80FB-DF04-4977-BAAA-AC1B11CAC107}" srcOrd="8" destOrd="0" presId="urn:microsoft.com/office/officeart/2011/layout/HexagonRadial"/>
    <dgm:cxn modelId="{072F01B4-CD20-4F8A-BE99-382145562DD9}" type="presParOf" srcId="{BA074CDE-836D-45C3-B508-641FBD229C44}" destId="{723B36E1-1373-476A-93B2-F13D9265C2DB}" srcOrd="9" destOrd="0" presId="urn:microsoft.com/office/officeart/2011/layout/HexagonRadial"/>
    <dgm:cxn modelId="{3E382F59-08FC-461D-B8EC-9A23271F2FEE}" type="presParOf" srcId="{723B36E1-1373-476A-93B2-F13D9265C2DB}" destId="{F37597D9-6967-40CD-9D26-D621F81EB545}" srcOrd="0" destOrd="0" presId="urn:microsoft.com/office/officeart/2011/layout/HexagonRadial"/>
    <dgm:cxn modelId="{C02818B6-BD78-48D6-95D2-FB57750EE99A}" type="presParOf" srcId="{BA074CDE-836D-45C3-B508-641FBD229C44}" destId="{DBBA6B45-CC9D-4617-8F11-897169D4437D}" srcOrd="10" destOrd="0" presId="urn:microsoft.com/office/officeart/2011/layout/HexagonRadial"/>
    <dgm:cxn modelId="{926C56B6-F665-445D-917A-3C83B5E4F1F3}" type="presParOf" srcId="{BA074CDE-836D-45C3-B508-641FBD229C44}" destId="{D1FF1A8E-7359-443B-A877-9462A2D35418}" srcOrd="11" destOrd="0" presId="urn:microsoft.com/office/officeart/2011/layout/HexagonRadial"/>
    <dgm:cxn modelId="{EA3A0A7B-CC57-43E7-917A-3B1D2ED3F7FE}" type="presParOf" srcId="{D1FF1A8E-7359-443B-A877-9462A2D35418}" destId="{4CC837B5-9B19-4DF2-A84C-388C855A7909}" srcOrd="0" destOrd="0" presId="urn:microsoft.com/office/officeart/2011/layout/HexagonRadial"/>
    <dgm:cxn modelId="{4798DF9C-147D-4610-8C77-8752626AB963}" type="presParOf" srcId="{BA074CDE-836D-45C3-B508-641FBD229C44}" destId="{6AEC3823-9B20-4536-88FA-E56389D4F90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387A9-053E-40A5-93B2-51673C0FD4DA}">
      <dsp:nvSpPr>
        <dsp:cNvPr id="0" name=""/>
        <dsp:cNvSpPr/>
      </dsp:nvSpPr>
      <dsp:spPr>
        <a:xfrm>
          <a:off x="4281457" y="1587302"/>
          <a:ext cx="2017530" cy="17452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পূজিতা হন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5790" y="1876514"/>
        <a:ext cx="1348864" cy="1166821"/>
      </dsp:txXfrm>
    </dsp:sp>
    <dsp:sp modelId="{1B993B95-E550-44E5-9277-401277599D04}">
      <dsp:nvSpPr>
        <dsp:cNvPr id="0" name=""/>
        <dsp:cNvSpPr/>
      </dsp:nvSpPr>
      <dsp:spPr>
        <a:xfrm>
          <a:off x="5544819" y="752320"/>
          <a:ext cx="761208" cy="6558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5585AE-AF58-4F64-8E5F-A9642FE35FBB}">
      <dsp:nvSpPr>
        <dsp:cNvPr id="0" name=""/>
        <dsp:cNvSpPr/>
      </dsp:nvSpPr>
      <dsp:spPr>
        <a:xfrm>
          <a:off x="4467301" y="0"/>
          <a:ext cx="1653352" cy="14303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জয়দুর্গা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1297" y="237038"/>
        <a:ext cx="1105360" cy="956267"/>
      </dsp:txXfrm>
    </dsp:sp>
    <dsp:sp modelId="{48B568FE-B64B-4341-A09D-48504E6C0D46}">
      <dsp:nvSpPr>
        <dsp:cNvPr id="0" name=""/>
        <dsp:cNvSpPr/>
      </dsp:nvSpPr>
      <dsp:spPr>
        <a:xfrm>
          <a:off x="6433208" y="1978469"/>
          <a:ext cx="761208" cy="6558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A583C6-B9D4-4451-A7C1-902D56E31120}">
      <dsp:nvSpPr>
        <dsp:cNvPr id="0" name=""/>
        <dsp:cNvSpPr/>
      </dsp:nvSpPr>
      <dsp:spPr>
        <a:xfrm>
          <a:off x="5983617" y="879757"/>
          <a:ext cx="1653352" cy="14303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জগদ্ধাত্রী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57613" y="1116795"/>
        <a:ext cx="1105360" cy="956267"/>
      </dsp:txXfrm>
    </dsp:sp>
    <dsp:sp modelId="{A1FA2548-C89F-4549-9313-C83DBA4DD720}">
      <dsp:nvSpPr>
        <dsp:cNvPr id="0" name=""/>
        <dsp:cNvSpPr/>
      </dsp:nvSpPr>
      <dsp:spPr>
        <a:xfrm>
          <a:off x="5816076" y="3362562"/>
          <a:ext cx="761208" cy="6558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F2ED1D-2748-426F-9D9C-B67A800FD391}">
      <dsp:nvSpPr>
        <dsp:cNvPr id="0" name=""/>
        <dsp:cNvSpPr/>
      </dsp:nvSpPr>
      <dsp:spPr>
        <a:xfrm>
          <a:off x="5983617" y="2609257"/>
          <a:ext cx="1653352" cy="14303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গন্ধেশ্বরী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57613" y="2846295"/>
        <a:ext cx="1105360" cy="956267"/>
      </dsp:txXfrm>
    </dsp:sp>
    <dsp:sp modelId="{F37597D9-6967-40CD-9D26-D621F81EB545}">
      <dsp:nvSpPr>
        <dsp:cNvPr id="0" name=""/>
        <dsp:cNvSpPr/>
      </dsp:nvSpPr>
      <dsp:spPr>
        <a:xfrm>
          <a:off x="4285211" y="3506236"/>
          <a:ext cx="761208" cy="6558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5E80FB-DF04-4977-BAAA-AC1B11CAC107}">
      <dsp:nvSpPr>
        <dsp:cNvPr id="0" name=""/>
        <dsp:cNvSpPr/>
      </dsp:nvSpPr>
      <dsp:spPr>
        <a:xfrm>
          <a:off x="4467301" y="3489999"/>
          <a:ext cx="1653352" cy="14303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বনদুর্গা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1297" y="3727037"/>
        <a:ext cx="1105360" cy="956267"/>
      </dsp:txXfrm>
    </dsp:sp>
    <dsp:sp modelId="{4CC837B5-9B19-4DF2-A84C-388C855A7909}">
      <dsp:nvSpPr>
        <dsp:cNvPr id="0" name=""/>
        <dsp:cNvSpPr/>
      </dsp:nvSpPr>
      <dsp:spPr>
        <a:xfrm>
          <a:off x="3382274" y="2280578"/>
          <a:ext cx="761208" cy="6558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BA6B45-CC9D-4617-8F11-897169D4437D}">
      <dsp:nvSpPr>
        <dsp:cNvPr id="0" name=""/>
        <dsp:cNvSpPr/>
      </dsp:nvSpPr>
      <dsp:spPr>
        <a:xfrm>
          <a:off x="2943945" y="2610241"/>
          <a:ext cx="1653352" cy="14303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চণ্ডী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7941" y="2847279"/>
        <a:ext cx="1105360" cy="956267"/>
      </dsp:txXfrm>
    </dsp:sp>
    <dsp:sp modelId="{6AEC3823-9B20-4536-88FA-E56389D4F902}">
      <dsp:nvSpPr>
        <dsp:cNvPr id="0" name=""/>
        <dsp:cNvSpPr/>
      </dsp:nvSpPr>
      <dsp:spPr>
        <a:xfrm>
          <a:off x="2943945" y="877789"/>
          <a:ext cx="1653352" cy="14303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নারায়ণী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7941" y="1114827"/>
        <a:ext cx="1105360" cy="956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B52CB-4AE6-44A8-A2F3-8A69F7FF6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7" cy="7382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7C88D-8405-4E2F-9879-357B0B6CFFFA}"/>
              </a:ext>
            </a:extLst>
          </p:cNvPr>
          <p:cNvSpPr txBox="1"/>
          <p:nvPr/>
        </p:nvSpPr>
        <p:spPr>
          <a:xfrm flipH="1">
            <a:off x="9397415" y="209173"/>
            <a:ext cx="2191695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0411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 নামের ব্যুৎপত্তিগত অর্থ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6B081-7C68-4C77-BC9D-388AB2EED283}"/>
              </a:ext>
            </a:extLst>
          </p:cNvPr>
          <p:cNvSpPr txBox="1"/>
          <p:nvPr/>
        </p:nvSpPr>
        <p:spPr>
          <a:xfrm>
            <a:off x="174170" y="1561797"/>
            <a:ext cx="525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দুঃ - গম্‌ + অ = দুর্গ। যে স্থানে গমন করা অত্যন্ত দুরুহ তাকে দুর্গ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2C93F-21CB-428D-BFE8-4D420DF321F2}"/>
              </a:ext>
            </a:extLst>
          </p:cNvPr>
          <p:cNvSpPr txBox="1"/>
          <p:nvPr/>
        </p:nvSpPr>
        <p:spPr>
          <a:xfrm>
            <a:off x="2996068" y="5407471"/>
            <a:ext cx="747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 শব্দের সঙ্গে আ প্রত্যয় যোগ করে দুর্গা শব্দটি গঠন করা হয়েছে এবং স্ত্রীলিঙ্গে ব্যবহার করা হয়েছে।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68BCC-4DB9-4A74-B9DB-EDF1D63C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96" y="1437458"/>
            <a:ext cx="2628217" cy="381091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build="allAtOnce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0A512-B81F-4BCB-BECC-88767C9904EA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 নামের ব্যুৎপত্তিগত অর্থ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00DD8B-B178-4FC8-970C-C1E676D1291B}"/>
              </a:ext>
            </a:extLst>
          </p:cNvPr>
          <p:cNvGrpSpPr/>
          <p:nvPr/>
        </p:nvGrpSpPr>
        <p:grpSpPr>
          <a:xfrm>
            <a:off x="1132112" y="3745688"/>
            <a:ext cx="9376231" cy="3101030"/>
            <a:chOff x="1132112" y="3745688"/>
            <a:chExt cx="9376231" cy="31010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68A7A0-62E5-42E9-B8FD-688E71FDDEF8}"/>
                </a:ext>
              </a:extLst>
            </p:cNvPr>
            <p:cNvSpPr txBox="1"/>
            <p:nvPr/>
          </p:nvSpPr>
          <p:spPr>
            <a:xfrm>
              <a:off x="4778699" y="4829440"/>
              <a:ext cx="57296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তিনি দুর্গম নামক অসূরকে বধ করেছেন বলেও তাকে দুর্গা বলা হয়।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9BF265-4EC6-42C4-A030-D21E279C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12" y="3745688"/>
              <a:ext cx="3297371" cy="31010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A54D2BB-CCF8-40FA-A146-52751BDD32DB}"/>
              </a:ext>
            </a:extLst>
          </p:cNvPr>
          <p:cNvGrpSpPr/>
          <p:nvPr/>
        </p:nvGrpSpPr>
        <p:grpSpPr>
          <a:xfrm>
            <a:off x="1132112" y="1234294"/>
            <a:ext cx="8463582" cy="3421715"/>
            <a:chOff x="1132112" y="1234294"/>
            <a:chExt cx="8463582" cy="34217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02F803-BE92-4218-9DE4-1FFCDFBDDF21}"/>
                </a:ext>
              </a:extLst>
            </p:cNvPr>
            <p:cNvSpPr txBox="1"/>
            <p:nvPr/>
          </p:nvSpPr>
          <p:spPr>
            <a:xfrm>
              <a:off x="1132112" y="1605340"/>
              <a:ext cx="56170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যিনি মহামায়া তিনি দুরধিগম্য – তাকে দুঃসাধ্য সাধনার দ্বারা পাওয়া যায়।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A89FF3-38A9-4538-B44B-B86C055A5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957" y="1234294"/>
              <a:ext cx="2269737" cy="3421715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CB2278C-58AE-4042-B707-18A1949A5C35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 নামের ব্যুৎপত্তিগত অর্থ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8107DD-11F9-4703-ABCC-64C3543D7EA0}"/>
              </a:ext>
            </a:extLst>
          </p:cNvPr>
          <p:cNvGrpSpPr/>
          <p:nvPr/>
        </p:nvGrpSpPr>
        <p:grpSpPr>
          <a:xfrm>
            <a:off x="2060460" y="1317017"/>
            <a:ext cx="8040916" cy="5102709"/>
            <a:chOff x="2060460" y="1317017"/>
            <a:chExt cx="8040916" cy="51027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0DE3DE-17F7-420C-B1BC-058E1FBC07ED}"/>
                </a:ext>
              </a:extLst>
            </p:cNvPr>
            <p:cNvSpPr txBox="1"/>
            <p:nvPr/>
          </p:nvSpPr>
          <p:spPr>
            <a:xfrm>
              <a:off x="2060460" y="5219397"/>
              <a:ext cx="8040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দুর্গা শব্দের আরেকটি অর্থ হলো দুর্গতিনাশিনী দেবী অর্থাৎ এ মহাবিশ্বের যাবতীয় দুঃখ-কষ্ট বিনাশকারিণী দেবী।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51A61E-33D5-478E-9565-2F804D5A0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85"/>
            <a:stretch/>
          </p:blipFill>
          <p:spPr>
            <a:xfrm>
              <a:off x="2700814" y="1317017"/>
              <a:ext cx="6760208" cy="3654199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80" y="31574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ABCA01F-9B7A-4641-848D-326C3E251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46583"/>
              </p:ext>
            </p:extLst>
          </p:nvPr>
        </p:nvGraphicFramePr>
        <p:xfrm>
          <a:off x="177800" y="2617788"/>
          <a:ext cx="112172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ackager Shell Object" showAsIcon="1" r:id="rId3" imgW="4047480" imgH="440280" progId="Package">
                  <p:embed/>
                </p:oleObj>
              </mc:Choice>
              <mc:Fallback>
                <p:oleObj name="Packager Shell Object" showAsIcon="1" r:id="rId3" imgW="40474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2617788"/>
                        <a:ext cx="11217275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24EE92-1FA3-4E56-8236-B2D4A8AE6B3D}"/>
              </a:ext>
            </a:extLst>
          </p:cNvPr>
          <p:cNvSpPr txBox="1"/>
          <p:nvPr/>
        </p:nvSpPr>
        <p:spPr>
          <a:xfrm>
            <a:off x="3185105" y="5768706"/>
            <a:ext cx="579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7" y="404440"/>
            <a:ext cx="8335564" cy="1015663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৮মিনিট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E2FA82-9811-4D65-9F47-C3C4F7050518}"/>
              </a:ext>
            </a:extLst>
          </p:cNvPr>
          <p:cNvGrpSpPr/>
          <p:nvPr/>
        </p:nvGrpSpPr>
        <p:grpSpPr>
          <a:xfrm>
            <a:off x="1666394" y="5103674"/>
            <a:ext cx="9698292" cy="923330"/>
            <a:chOff x="1913137" y="5211441"/>
            <a:chExt cx="8335564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7E41CE-327D-4A44-98CC-6E80EBEA4B25}"/>
                </a:ext>
              </a:extLst>
            </p:cNvPr>
            <p:cNvSpPr txBox="1"/>
            <p:nvPr/>
          </p:nvSpPr>
          <p:spPr>
            <a:xfrm>
              <a:off x="2133058" y="5211441"/>
              <a:ext cx="8115643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দুর্গা নামের ব্যুৎপত্তিগত অর্থ ব্যাখ্যা কর।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Graphic 5" descr="Classroom">
              <a:extLst>
                <a:ext uri="{FF2B5EF4-FFF2-40B4-BE49-F238E27FC236}">
                  <a16:creationId xmlns:a16="http://schemas.microsoft.com/office/drawing/2014/main" id="{DAAF4826-634A-4A40-AB05-E6445364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13137" y="5349880"/>
              <a:ext cx="646452" cy="64645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8988168-1E7B-4297-9596-2C87613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93" y="1540365"/>
            <a:ext cx="2836252" cy="3701748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73E92C-ED70-462C-A59E-B08D7D1E8047}"/>
              </a:ext>
            </a:extLst>
          </p:cNvPr>
          <p:cNvSpPr txBox="1"/>
          <p:nvPr/>
        </p:nvSpPr>
        <p:spPr>
          <a:xfrm>
            <a:off x="3185103" y="5500804"/>
            <a:ext cx="579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B69B3-3EDB-4697-8348-D7198524B375}"/>
              </a:ext>
            </a:extLst>
          </p:cNvPr>
          <p:cNvSpPr txBox="1"/>
          <p:nvPr/>
        </p:nvSpPr>
        <p:spPr>
          <a:xfrm rot="16200000">
            <a:off x="5157587" y="2830209"/>
            <a:ext cx="1846659" cy="11869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দেবীর দশভূজা রুপ।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41038-D2CC-4DB6-BF3A-FE09B8D0701D}"/>
              </a:ext>
            </a:extLst>
          </p:cNvPr>
          <p:cNvSpPr txBox="1"/>
          <p:nvPr/>
        </p:nvSpPr>
        <p:spPr>
          <a:xfrm>
            <a:off x="2352978" y="3415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দেখে চিন্তা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4C492-A87B-4585-BF3B-E310A35B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4" y="2310088"/>
            <a:ext cx="3996115" cy="223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C4430-99DA-4193-80E4-C4C78CE2F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203084"/>
            <a:ext cx="3868966" cy="23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458508-B76F-40C4-A30B-3C3259606F22}"/>
              </a:ext>
            </a:extLst>
          </p:cNvPr>
          <p:cNvGrpSpPr/>
          <p:nvPr/>
        </p:nvGrpSpPr>
        <p:grpSpPr>
          <a:xfrm>
            <a:off x="2352980" y="391201"/>
            <a:ext cx="7455877" cy="5551143"/>
            <a:chOff x="2352980" y="391201"/>
            <a:chExt cx="7455877" cy="55511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4FBEA-CC7D-47B1-9F90-7CCE974C9733}"/>
                </a:ext>
              </a:extLst>
            </p:cNvPr>
            <p:cNvSpPr txBox="1"/>
            <p:nvPr/>
          </p:nvSpPr>
          <p:spPr>
            <a:xfrm>
              <a:off x="2352980" y="391201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দেবীর ত্রিনয়ন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7E87EC-C837-4842-A91F-54E49B39B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163" y="1756682"/>
              <a:ext cx="4895511" cy="418566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C236D-CFC7-4712-ADB0-1C72699D4297}"/>
              </a:ext>
            </a:extLst>
          </p:cNvPr>
          <p:cNvGrpSpPr/>
          <p:nvPr/>
        </p:nvGrpSpPr>
        <p:grpSpPr>
          <a:xfrm>
            <a:off x="1262231" y="3926820"/>
            <a:ext cx="3541273" cy="1696128"/>
            <a:chOff x="1262231" y="3926820"/>
            <a:chExt cx="3541273" cy="16961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B90A6-CCC9-4C40-9DAB-170E87620B47}"/>
                </a:ext>
              </a:extLst>
            </p:cNvPr>
            <p:cNvSpPr txBox="1"/>
            <p:nvPr/>
          </p:nvSpPr>
          <p:spPr>
            <a:xfrm>
              <a:off x="1262231" y="5099728"/>
              <a:ext cx="970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চন্দ্র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DC7717B-9BDC-4DBE-AA38-ECF7FCE73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8864" y="3926820"/>
              <a:ext cx="2834640" cy="1318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D27C95-DF7C-46DD-9AA1-1B591178FE11}"/>
              </a:ext>
            </a:extLst>
          </p:cNvPr>
          <p:cNvGrpSpPr/>
          <p:nvPr/>
        </p:nvGrpSpPr>
        <p:grpSpPr>
          <a:xfrm>
            <a:off x="7257142" y="3974844"/>
            <a:ext cx="2783943" cy="1648104"/>
            <a:chOff x="7257142" y="3974844"/>
            <a:chExt cx="2783943" cy="1648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28777F-B78E-4A43-A173-2FFE8C40B0DB}"/>
                </a:ext>
              </a:extLst>
            </p:cNvPr>
            <p:cNvSpPr txBox="1"/>
            <p:nvPr/>
          </p:nvSpPr>
          <p:spPr>
            <a:xfrm>
              <a:off x="9157379" y="5099728"/>
              <a:ext cx="883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C09B17A-CA42-4CE2-AABF-B399699674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7142" y="3974844"/>
              <a:ext cx="2182432" cy="12416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36FF6A-1978-4E17-8B63-7E89FEA94F31}"/>
              </a:ext>
            </a:extLst>
          </p:cNvPr>
          <p:cNvGrpSpPr/>
          <p:nvPr/>
        </p:nvGrpSpPr>
        <p:grpSpPr>
          <a:xfrm>
            <a:off x="6502400" y="984972"/>
            <a:ext cx="3678152" cy="1414042"/>
            <a:chOff x="6502400" y="984972"/>
            <a:chExt cx="3678152" cy="14140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69807-BF49-426D-920A-7837EF649881}"/>
                </a:ext>
              </a:extLst>
            </p:cNvPr>
            <p:cNvSpPr txBox="1"/>
            <p:nvPr/>
          </p:nvSpPr>
          <p:spPr>
            <a:xfrm>
              <a:off x="8576161" y="984972"/>
              <a:ext cx="1604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জ্ঞান বা অগ্নি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AC266F-8B40-4D12-AB99-6BEBB05DC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2400" y="1434611"/>
              <a:ext cx="2438401" cy="964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9A0F9B-BC9A-411E-9797-31C2103E0563}"/>
              </a:ext>
            </a:extLst>
          </p:cNvPr>
          <p:cNvSpPr txBox="1"/>
          <p:nvPr/>
        </p:nvSpPr>
        <p:spPr>
          <a:xfrm>
            <a:off x="3454665" y="348339"/>
            <a:ext cx="52525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অডিওটি শোন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0E4C48C7-9A24-4810-B445-40D7576BD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02668"/>
              </p:ext>
            </p:extLst>
          </p:nvPr>
        </p:nvGraphicFramePr>
        <p:xfrm>
          <a:off x="4690496" y="2255830"/>
          <a:ext cx="2780846" cy="234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r Shell Object" showAsIcon="1" r:id="rId3" imgW="914570" imgH="771459" progId="Package">
                  <p:embed/>
                </p:oleObj>
              </mc:Choice>
              <mc:Fallback>
                <p:oleObj name="Packager Shell Object" showAsIcon="1" r:id="rId3" imgW="914570" imgH="77145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0496" y="2255830"/>
                        <a:ext cx="2780846" cy="234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0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8C6E7E-2F06-486D-B7E7-811B32F7E043}"/>
              </a:ext>
            </a:extLst>
          </p:cNvPr>
          <p:cNvGrpSpPr/>
          <p:nvPr/>
        </p:nvGrpSpPr>
        <p:grpSpPr>
          <a:xfrm>
            <a:off x="2913901" y="5014912"/>
            <a:ext cx="6002111" cy="923330"/>
            <a:chOff x="2913901" y="5014912"/>
            <a:chExt cx="6002111" cy="923330"/>
          </a:xfrm>
          <a:effectLst/>
        </p:grpSpPr>
        <p:pic>
          <p:nvPicPr>
            <p:cNvPr id="14" name="Graphic 13" descr="Classroom">
              <a:extLst>
                <a:ext uri="{FF2B5EF4-FFF2-40B4-BE49-F238E27FC236}">
                  <a16:creationId xmlns:a16="http://schemas.microsoft.com/office/drawing/2014/main" id="{2E02B35C-F44A-4466-92FD-E56763E73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13901" y="5153351"/>
              <a:ext cx="646452" cy="64645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95F249-BBB8-4612-9654-BDA3E9349257}"/>
                </a:ext>
              </a:extLst>
            </p:cNvPr>
            <p:cNvSpPr txBox="1"/>
            <p:nvPr/>
          </p:nvSpPr>
          <p:spPr>
            <a:xfrm>
              <a:off x="3560353" y="5014912"/>
              <a:ext cx="5355659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দেবী দুর্গার পরিচয় দাও।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966DD89-103C-4F86-87EC-C50163C94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17" y="1406978"/>
            <a:ext cx="4709999" cy="31399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371208" y="1442007"/>
            <a:ext cx="109712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মহিষাসুরকে কে বধ করেছিলেন 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দুর্গার বাহন কী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14138" y="721153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0927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2742" y="2089369"/>
            <a:ext cx="281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কালী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517013" y="2111652"/>
            <a:ext cx="256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দুর্গা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94509" y="26754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শিব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18756" y="2616751"/>
            <a:ext cx="29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ইন্দ্র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9014136" y="742944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14137" y="728309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9014135" y="713997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9014136" y="73949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265474" y="4286286"/>
            <a:ext cx="35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রাজহংশ   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606621" y="4259205"/>
            <a:ext cx="33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বাঘ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304405" y="4896594"/>
            <a:ext cx="45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সিংহ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641312" y="4824998"/>
            <a:ext cx="38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ময়ূর </a:t>
            </a:r>
            <a:endParaRPr lang="en-US" sz="3600" dirty="0"/>
          </a:p>
        </p:txBody>
      </p:sp>
      <p:pic>
        <p:nvPicPr>
          <p:cNvPr id="16" name="Graphic 15" descr="Shamrock">
            <a:extLst>
              <a:ext uri="{FF2B5EF4-FFF2-40B4-BE49-F238E27FC236}">
                <a16:creationId xmlns:a16="http://schemas.microsoft.com/office/drawing/2014/main" id="{8DCDB618-30B1-4A79-B43C-C63957F1D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090" y="1442007"/>
            <a:ext cx="623119" cy="623119"/>
          </a:xfrm>
          <a:prstGeom prst="rect">
            <a:avLst/>
          </a:prstGeom>
        </p:spPr>
      </p:pic>
      <p:pic>
        <p:nvPicPr>
          <p:cNvPr id="24" name="Graphic 23" descr="Shamrock">
            <a:extLst>
              <a:ext uri="{FF2B5EF4-FFF2-40B4-BE49-F238E27FC236}">
                <a16:creationId xmlns:a16="http://schemas.microsoft.com/office/drawing/2014/main" id="{A9520619-B4AA-4538-88AE-E157D3F2B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089" y="3636086"/>
            <a:ext cx="623119" cy="6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203201" y="362857"/>
            <a:ext cx="11408421" cy="6291081"/>
            <a:chOff x="717992" y="362292"/>
            <a:chExt cx="10683654" cy="62916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5067068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717992" y="3937877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0090" y="1083491"/>
              <a:ext cx="1867212" cy="255763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998204" y="3976042"/>
              <a:ext cx="3403442" cy="2677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৫ম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০৩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C71B5A4-B063-436D-B8D0-EB6848926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6" t="7513" r="12788" b="26673"/>
          <a:stretch/>
        </p:blipFill>
        <p:spPr>
          <a:xfrm>
            <a:off x="2349222" y="628873"/>
            <a:ext cx="2664626" cy="3309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FC7E3BB-8E4D-4D57-B0D6-F9F751061029}"/>
              </a:ext>
            </a:extLst>
          </p:cNvPr>
          <p:cNvGrpSpPr/>
          <p:nvPr/>
        </p:nvGrpSpPr>
        <p:grpSpPr>
          <a:xfrm>
            <a:off x="1239272" y="242398"/>
            <a:ext cx="10154444" cy="6277041"/>
            <a:chOff x="1239272" y="242398"/>
            <a:chExt cx="10154444" cy="62770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644424-0A19-427D-8F0D-7151EDFADDC7}"/>
                </a:ext>
              </a:extLst>
            </p:cNvPr>
            <p:cNvSpPr txBox="1"/>
            <p:nvPr/>
          </p:nvSpPr>
          <p:spPr>
            <a:xfrm>
              <a:off x="1239272" y="5688442"/>
              <a:ext cx="10154444" cy="830997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দেবী দুর্গার ‘দশ’ হাতের অস্ত্রের তালিকা লিখে আনবে।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76AA89-5450-4F5A-87BC-25CBCCBE0CD3}"/>
                </a:ext>
              </a:extLst>
            </p:cNvPr>
            <p:cNvSpPr txBox="1"/>
            <p:nvPr/>
          </p:nvSpPr>
          <p:spPr>
            <a:xfrm>
              <a:off x="2237433" y="242398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7AB7B-E69C-44BA-99F3-EA4A49C1417D}"/>
                </a:ext>
              </a:extLst>
            </p:cNvPr>
            <p:cNvSpPr/>
            <p:nvPr/>
          </p:nvSpPr>
          <p:spPr>
            <a:xfrm>
              <a:off x="7863865" y="2210405"/>
              <a:ext cx="743107" cy="257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75" y="5688442"/>
            <a:ext cx="664583" cy="664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8EA0B-A82B-4DC7-883E-D6DCE822A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1" y="1208349"/>
            <a:ext cx="6750779" cy="44413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D30B92-CB03-4B05-AA05-9B49D6BD2100}"/>
              </a:ext>
            </a:extLst>
          </p:cNvPr>
          <p:cNvSpPr txBox="1"/>
          <p:nvPr/>
        </p:nvSpPr>
        <p:spPr>
          <a:xfrm>
            <a:off x="4237604" y="261256"/>
            <a:ext cx="3686629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bn-IN" sz="115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F8664-1E45-4638-BB9A-1E83D1E1F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29" y="2123304"/>
            <a:ext cx="6000750" cy="40005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8" y="44234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>
            <a:off x="3185103" y="5638662"/>
            <a:ext cx="5791626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7FA48-76F4-49BA-B1BF-C7C3C4313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9" y="2148221"/>
            <a:ext cx="5619520" cy="27001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611E3-B904-4DD5-A520-C2162C2DB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22" y="2148221"/>
            <a:ext cx="5115117" cy="27001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AAC0C-E47C-47AC-8B32-3E870ADCFB8A}"/>
              </a:ext>
            </a:extLst>
          </p:cNvPr>
          <p:cNvSpPr txBox="1"/>
          <p:nvPr/>
        </p:nvSpPr>
        <p:spPr>
          <a:xfrm>
            <a:off x="2352978" y="192313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DEC4A-86E3-47D8-A860-88F17DB75B07}"/>
              </a:ext>
            </a:extLst>
          </p:cNvPr>
          <p:cNvSpPr txBox="1"/>
          <p:nvPr/>
        </p:nvSpPr>
        <p:spPr>
          <a:xfrm>
            <a:off x="2352978" y="5671457"/>
            <a:ext cx="7455877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দুর্গার পরিচয় ও রুপ।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E031F-A94B-4D69-ABFF-E6A192A66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6" y="1420416"/>
            <a:ext cx="6096000" cy="40386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1074058" y="847743"/>
            <a:ext cx="10885714" cy="501675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দুর্গা নামের ব্যুৎপত্তি ব্যাখ্যা করতে পারবে;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দেবী দুর্গার পরিচয় ও রুপ বর্ণনা করতে পারবে।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raphic 3" descr="Right pointing backhand index">
            <a:extLst>
              <a:ext uri="{FF2B5EF4-FFF2-40B4-BE49-F238E27FC236}">
                <a16:creationId xmlns:a16="http://schemas.microsoft.com/office/drawing/2014/main" id="{017C4C32-32E9-4557-9FCE-22E2AC99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5057" y="3626032"/>
            <a:ext cx="772886" cy="772886"/>
          </a:xfrm>
          <a:prstGeom prst="rect">
            <a:avLst/>
          </a:prstGeom>
        </p:spPr>
      </p:pic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id="{5272143C-8570-4D70-8CF8-117AAEAC7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5057" y="4492176"/>
            <a:ext cx="772886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3AB6-BF67-4427-B2F9-AA88A075DEAC}"/>
              </a:ext>
            </a:extLst>
          </p:cNvPr>
          <p:cNvSpPr txBox="1"/>
          <p:nvPr/>
        </p:nvSpPr>
        <p:spPr>
          <a:xfrm>
            <a:off x="2857908" y="5526060"/>
            <a:ext cx="579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দুর্গার শক্তিরুপ।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169E2-057F-42B3-89DB-CEC3C6FCB531}"/>
              </a:ext>
            </a:extLst>
          </p:cNvPr>
          <p:cNvSpPr txBox="1"/>
          <p:nvPr/>
        </p:nvSpPr>
        <p:spPr>
          <a:xfrm>
            <a:off x="2243498" y="5526060"/>
            <a:ext cx="7455877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33CA4-BC16-4B2F-8088-1877D871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6" y="1960731"/>
            <a:ext cx="5229155" cy="29365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AF19D-57A3-4CF1-8718-DABE36395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8" y="1960731"/>
            <a:ext cx="5229157" cy="29365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55D882-FA9A-4B73-9289-348BBDD1DC96}"/>
              </a:ext>
            </a:extLst>
          </p:cNvPr>
          <p:cNvSpPr txBox="1"/>
          <p:nvPr/>
        </p:nvSpPr>
        <p:spPr>
          <a:xfrm>
            <a:off x="2352978" y="1170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দুর্গার পরিচয়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209AF-3103-431C-A719-34AE7E1EF81D}"/>
              </a:ext>
            </a:extLst>
          </p:cNvPr>
          <p:cNvGrpSpPr/>
          <p:nvPr/>
        </p:nvGrpSpPr>
        <p:grpSpPr>
          <a:xfrm>
            <a:off x="5578094" y="1632185"/>
            <a:ext cx="5971239" cy="4816104"/>
            <a:chOff x="5578094" y="1632185"/>
            <a:chExt cx="5971239" cy="48161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1BC351-4BFD-42BA-867F-28FE86011E2B}"/>
                </a:ext>
              </a:extLst>
            </p:cNvPr>
            <p:cNvSpPr txBox="1"/>
            <p:nvPr/>
          </p:nvSpPr>
          <p:spPr>
            <a:xfrm>
              <a:off x="5899774" y="5247960"/>
              <a:ext cx="53278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দেবী দুর্গা আদ্যশক্তি মহামায়া অর্থাৎ মহাজাগতিক শক্তি।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A8A616-485A-4F72-B0D4-3C5455D53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094" y="1632185"/>
              <a:ext cx="5971239" cy="3353846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44B393-9EF8-4A7F-8E94-76F9D9871CF5}"/>
              </a:ext>
            </a:extLst>
          </p:cNvPr>
          <p:cNvGrpSpPr/>
          <p:nvPr/>
        </p:nvGrpSpPr>
        <p:grpSpPr>
          <a:xfrm>
            <a:off x="358287" y="892351"/>
            <a:ext cx="4775486" cy="5073297"/>
            <a:chOff x="358287" y="892351"/>
            <a:chExt cx="4775486" cy="50732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7082B6-0868-46B0-87A7-E26C8FD6B2FD}"/>
                </a:ext>
              </a:extLst>
            </p:cNvPr>
            <p:cNvSpPr txBox="1"/>
            <p:nvPr/>
          </p:nvSpPr>
          <p:spPr>
            <a:xfrm rot="16200000">
              <a:off x="2983673" y="2436740"/>
              <a:ext cx="2954655" cy="134554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দেবী দুর্গা ঈশ্বরের শক্তির প্রতিক।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713190-9EA2-4677-AF8F-87D4C4784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87" y="892351"/>
              <a:ext cx="3429941" cy="5073297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B0141-7D56-4E81-85A1-2F8669BE7F88}"/>
              </a:ext>
            </a:extLst>
          </p:cNvPr>
          <p:cNvSpPr txBox="1"/>
          <p:nvPr/>
        </p:nvSpPr>
        <p:spPr>
          <a:xfrm>
            <a:off x="2352978" y="251941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 পূজিতা হন বিভিন্ন নামে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29EB95E-2B19-49FB-B09D-4E056E3ED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183511"/>
              </p:ext>
            </p:extLst>
          </p:nvPr>
        </p:nvGraphicFramePr>
        <p:xfrm>
          <a:off x="725714" y="1335314"/>
          <a:ext cx="10580915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6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4387A9-053E-40A5-93B2-51673C0FD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084387A9-053E-40A5-93B2-51673C0FD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084387A9-053E-40A5-93B2-51673C0FD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BDD390-47A1-4B33-A9B7-3679A5F0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dgm id="{4ABDD390-47A1-4B33-A9B7-3679A5F0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4ABDD390-47A1-4B33-A9B7-3679A5F0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25585AE-AF58-4F64-8E5F-A9642FE3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graphicEl>
                                              <a:dgm id="{525585AE-AF58-4F64-8E5F-A9642FE3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graphicEl>
                                              <a:dgm id="{525585AE-AF58-4F64-8E5F-A9642FE3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993B95-E550-44E5-9277-40127759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graphicEl>
                                              <a:dgm id="{1B993B95-E550-44E5-9277-40127759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graphicEl>
                                              <a:dgm id="{1B993B95-E550-44E5-9277-40127759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A583C6-B9D4-4451-A7C1-902D56E3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graphicEl>
                                              <a:dgm id="{3CA583C6-B9D4-4451-A7C1-902D56E3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graphicEl>
                                              <a:dgm id="{3CA583C6-B9D4-4451-A7C1-902D56E3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8B568FE-B64B-4341-A09D-48504E6C0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graphicEl>
                                              <a:dgm id="{48B568FE-B64B-4341-A09D-48504E6C0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graphicEl>
                                              <a:dgm id="{48B568FE-B64B-4341-A09D-48504E6C0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F2ED1D-2748-426F-9D9C-B67A800FD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graphicEl>
                                              <a:dgm id="{B6F2ED1D-2748-426F-9D9C-B67A800FD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graphicEl>
                                              <a:dgm id="{B6F2ED1D-2748-426F-9D9C-B67A800FD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FA2548-C89F-4549-9313-C83DBA4D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graphicEl>
                                              <a:dgm id="{A1FA2548-C89F-4549-9313-C83DBA4D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graphicEl>
                                              <a:dgm id="{A1FA2548-C89F-4549-9313-C83DBA4D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5E80FB-DF04-4977-BAAA-AC1B11CAC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graphicEl>
                                              <a:dgm id="{035E80FB-DF04-4977-BAAA-AC1B11CAC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035E80FB-DF04-4977-BAAA-AC1B11CAC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7597D9-6967-40CD-9D26-D621F81EB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graphicEl>
                                              <a:dgm id="{F37597D9-6967-40CD-9D26-D621F81EB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graphicEl>
                                              <a:dgm id="{F37597D9-6967-40CD-9D26-D621F81EB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BBA6B45-CC9D-4617-8F11-897169D44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graphicEl>
                                              <a:dgm id="{DBBA6B45-CC9D-4617-8F11-897169D44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graphicEl>
                                              <a:dgm id="{DBBA6B45-CC9D-4617-8F11-897169D44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CC837B5-9B19-4DF2-A84C-388C855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graphicEl>
                                              <a:dgm id="{4CC837B5-9B19-4DF2-A84C-388C855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>
                                            <p:graphicEl>
                                              <a:dgm id="{4CC837B5-9B19-4DF2-A84C-388C855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EC3823-9B20-4536-88FA-E56389D4F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graphicEl>
                                              <a:dgm id="{6AEC3823-9B20-4536-88FA-E56389D4F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graphicEl>
                                              <a:dgm id="{6AEC3823-9B20-4536-88FA-E56389D4F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6" y="365760"/>
            <a:ext cx="9467557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5B5A2-8085-4D42-A9C9-969ED964305A}"/>
              </a:ext>
            </a:extLst>
          </p:cNvPr>
          <p:cNvGrpSpPr/>
          <p:nvPr/>
        </p:nvGrpSpPr>
        <p:grpSpPr>
          <a:xfrm>
            <a:off x="2553285" y="5014912"/>
            <a:ext cx="7455877" cy="923330"/>
            <a:chOff x="1547446" y="5218112"/>
            <a:chExt cx="74558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68932-5BE8-49D4-966F-0A0E50A56AD6}"/>
                </a:ext>
              </a:extLst>
            </p:cNvPr>
            <p:cNvSpPr txBox="1"/>
            <p:nvPr/>
          </p:nvSpPr>
          <p:spPr>
            <a:xfrm>
              <a:off x="1547446" y="5218112"/>
              <a:ext cx="7455877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দেবী দুর্গার পরিচয় দাও।</a:t>
              </a:r>
            </a:p>
          </p:txBody>
        </p:sp>
        <p:pic>
          <p:nvPicPr>
            <p:cNvPr id="8" name="Graphic 7" descr="Classroom">
              <a:extLst>
                <a:ext uri="{FF2B5EF4-FFF2-40B4-BE49-F238E27FC236}">
                  <a16:creationId xmlns:a16="http://schemas.microsoft.com/office/drawing/2014/main" id="{98245394-0C59-4068-81DF-FBD1746F4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8062" y="5356551"/>
              <a:ext cx="646452" cy="64645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3D61CD-1EBE-4AB5-9837-BC3F725AF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4432"/>
          <a:stretch/>
        </p:blipFill>
        <p:spPr>
          <a:xfrm>
            <a:off x="4455319" y="1483667"/>
            <a:ext cx="3251200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1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2525</TotalTime>
  <Words>365</Words>
  <Application>Microsoft Office PowerPoint</Application>
  <PresentationFormat>Custom</PresentationFormat>
  <Paragraphs>89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475</cp:revision>
  <dcterms:created xsi:type="dcterms:W3CDTF">2019-11-12T14:46:08Z</dcterms:created>
  <dcterms:modified xsi:type="dcterms:W3CDTF">2020-01-03T02:26:16Z</dcterms:modified>
</cp:coreProperties>
</file>