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276" r:id="rId4"/>
    <p:sldId id="277" r:id="rId5"/>
    <p:sldId id="279" r:id="rId6"/>
    <p:sldId id="263" r:id="rId7"/>
    <p:sldId id="264" r:id="rId8"/>
    <p:sldId id="265" r:id="rId9"/>
    <p:sldId id="281" r:id="rId10"/>
    <p:sldId id="266" r:id="rId11"/>
    <p:sldId id="267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35C"/>
    <a:srgbClr val="85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04AD-936E-4F15-9542-71FEB96E90D3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8799-A94B-4E7F-B611-D34B72753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  <a:ln w="225425" cap="sq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127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" y="1613118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মাল্টিমিডিয়া শ্রেণিতে</a:t>
            </a:r>
            <a:r>
              <a:rPr lang="bn-IN" sz="9600" b="1" dirty="0" smtClean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9600" b="1" dirty="0" smtClean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 smtClean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3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304800"/>
            <a:ext cx="3810000" cy="9144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020" y="5334000"/>
            <a:ext cx="85344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334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1000" y="381000"/>
            <a:ext cx="396240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381000"/>
            <a:ext cx="419100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05100" y="5735901"/>
            <a:ext cx="3276600" cy="9978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825"/>
            <a:ext cx="8915400" cy="5514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5100" y="5943599"/>
            <a:ext cx="3276600" cy="7901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7900" y="777025"/>
            <a:ext cx="4648200" cy="10668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208" y="24384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প্রাণিকুলের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6000" b="1" i="1" dirty="0">
                <a:latin typeface="NikoshBAN" pitchFamily="2" charset="0"/>
                <a:cs typeface="NikoshBAN" pitchFamily="2" charset="0"/>
              </a:rPr>
              <a:t>ঁচে  থাকার  জন্য  অধিক  প্রয়োজন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i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34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228600"/>
            <a:ext cx="8534399" cy="5654622"/>
            <a:chOff x="2282312" y="563879"/>
            <a:chExt cx="4581526" cy="397039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76952"/>
              <a:ext cx="4572002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312" y="563879"/>
              <a:ext cx="4581526" cy="2506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893454" y="5962918"/>
            <a:ext cx="3276600" cy="7573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স্তর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4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6172200"/>
            <a:ext cx="4114800" cy="5715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425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25" y="4724400"/>
            <a:ext cx="8648700" cy="19812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বায়ুমন্ডলের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স্তরটি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প্রাণিকুলের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গুরত্বপ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ূর্ণ  কেন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84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429000" cy="12192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3413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বায়ুমন্ডল কী 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423" y="2895600"/>
            <a:ext cx="7396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বায়ুর বিভিন্ন উপাদান  বর্ণনা কর  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লে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৮.২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২০.৭১</a:t>
            </a:r>
          </a:p>
          <a:p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</a:t>
            </a:r>
            <a:endParaRPr lang="en-US" sz="28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47318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54118" y="5687968"/>
            <a:ext cx="416964" cy="496353"/>
            <a:chOff x="7162800" y="381000"/>
            <a:chExt cx="607427" cy="68580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744052" y="4672920"/>
            <a:ext cx="416964" cy="533400"/>
            <a:chOff x="7162800" y="381000"/>
            <a:chExt cx="607427" cy="6858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17663" y="5650922"/>
            <a:ext cx="416964" cy="533400"/>
            <a:chOff x="7162800" y="381000"/>
            <a:chExt cx="607427" cy="68580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7162800" y="381000"/>
              <a:ext cx="607427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162800" y="381000"/>
              <a:ext cx="556627" cy="685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15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4" grpId="0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3810000" cy="106680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155" y="4777280"/>
            <a:ext cx="8839200" cy="1928319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বায়ুমন্ডলের  কোন স্তরটি উদ্ভিদ ও প্রাণ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b="1" i="1" dirty="0" smtClean="0">
                <a:latin typeface="NikoshBAN" pitchFamily="2" charset="0"/>
                <a:cs typeface="NikoshBAN" pitchFamily="2" charset="0"/>
              </a:rPr>
              <a:t>কুলের বসবাসের  জন্য অধিক গুরত্বপূর্ণ  বলে  তুমি মনে কর ? তোমার মতামত দাও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17" y="990600"/>
            <a:ext cx="6253163" cy="35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6" y="152400"/>
            <a:ext cx="8694313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98354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9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9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9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895600" y="457200"/>
            <a:ext cx="3810000" cy="9144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u="sng" dirty="0" err="1" smtClean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u="sng" dirty="0" smtClean="0">
                <a:ln w="5080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66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endParaRPr lang="en-US" sz="6600" b="1" u="sng" dirty="0">
              <a:ln w="50800"/>
              <a:solidFill>
                <a:schemeClr val="bg1">
                  <a:shade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133600"/>
            <a:ext cx="3914105" cy="2954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অশেকুর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রহমান</a:t>
            </a:r>
            <a:endParaRPr lang="en-US" sz="24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সমাজ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মতিহারা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4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4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মোবাইলঃ</a:t>
            </a:r>
            <a:r>
              <a:rPr lang="en-US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০১৭২৯১০৩০৪০</a:t>
            </a:r>
            <a:r>
              <a:rPr lang="en-US" sz="28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3530" y="2133600"/>
            <a:ext cx="325567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ওপরিবেশ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4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সময়-৪৫মিনিট</a:t>
            </a:r>
            <a:endParaRPr lang="en-US" sz="24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05" y="1371600"/>
            <a:ext cx="1343695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48400"/>
            <a:ext cx="9144000" cy="53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 যাচ্ছে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61902"/>
              </p:ext>
            </p:extLst>
          </p:nvPr>
        </p:nvGraphicFramePr>
        <p:xfrm>
          <a:off x="4343400" y="31242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43434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একটা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2133600"/>
            <a:ext cx="621516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30917"/>
            <a:ext cx="4419600" cy="868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----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0" y="609600"/>
            <a:ext cx="3886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8566" y="1600200"/>
            <a:ext cx="5971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বায়ুমন্ডল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কী তা বলতে পারবে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502932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উপাদান বর্ণনা করতে পারবে।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566" y="3200400"/>
            <a:ext cx="8376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বায়ুমন্ডলের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স্তরবিন্যাস ও তাদের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507" y="4409182"/>
            <a:ext cx="8355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বায়ুমন্ডলের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স্তরের গুরত্ব বিশ্লেষণ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434664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28600"/>
            <a:ext cx="48768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বায়ুর উপাদান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2" y="4575947"/>
            <a:ext cx="2362200" cy="1905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গ্যাস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4436806"/>
            <a:ext cx="2819400" cy="165919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জলীয়বাষ্প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6496" y="4419600"/>
            <a:ext cx="2408904" cy="18288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ধুলিকণা ও কণিকা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219200" y="1154172"/>
            <a:ext cx="6934200" cy="3421775"/>
            <a:chOff x="1447800" y="1295400"/>
            <a:chExt cx="6324600" cy="3436911"/>
          </a:xfrm>
        </p:grpSpPr>
        <p:cxnSp>
          <p:nvCxnSpPr>
            <p:cNvPr id="6" name="Straight Arrow Connector 5"/>
            <p:cNvCxnSpPr>
              <a:endCxn id="10" idx="0"/>
            </p:cNvCxnSpPr>
            <p:nvPr/>
          </p:nvCxnSpPr>
          <p:spPr>
            <a:xfrm>
              <a:off x="4572000" y="1295400"/>
              <a:ext cx="38100" cy="3293806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696202" y="1295402"/>
              <a:ext cx="0" cy="3281131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24003" y="1375547"/>
              <a:ext cx="41763" cy="3356764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1447800" y="1295400"/>
              <a:ext cx="6324600" cy="565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44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971800" y="2137359"/>
            <a:ext cx="3216543" cy="1905000"/>
          </a:xfrm>
          <a:prstGeom prst="ellipse">
            <a:avLst/>
          </a:prstGeom>
          <a:noFill/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বায়ুমন্ডলের উপাদানের তালিকা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943600" y="1553579"/>
            <a:ext cx="831086" cy="9610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4580072" y="1616394"/>
            <a:ext cx="6884" cy="52096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>
            <a:stCxn id="11" idx="1"/>
            <a:endCxn id="22" idx="5"/>
          </p:cNvCxnSpPr>
          <p:nvPr/>
        </p:nvCxnSpPr>
        <p:spPr>
          <a:xfrm flipH="1" flipV="1">
            <a:off x="2493219" y="1616394"/>
            <a:ext cx="949633" cy="799946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133600" y="3123196"/>
            <a:ext cx="790495" cy="6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42775" y="3912019"/>
            <a:ext cx="438625" cy="81238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3089859"/>
            <a:ext cx="684179" cy="6667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86400" y="3912019"/>
            <a:ext cx="609600" cy="812381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22" name="Oval 21"/>
          <p:cNvSpPr/>
          <p:nvPr/>
        </p:nvSpPr>
        <p:spPr>
          <a:xfrm>
            <a:off x="582646" y="356492"/>
            <a:ext cx="2238375" cy="1476067"/>
          </a:xfrm>
          <a:prstGeom prst="ellipse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নাইট্রোজেন  </a:t>
            </a:r>
          </a:p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৭৮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.০২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05200" y="228365"/>
            <a:ext cx="2286000" cy="1388029"/>
          </a:xfrm>
          <a:prstGeom prst="ellipse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২০.৭১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64544" y="381000"/>
            <a:ext cx="2269856" cy="1295400"/>
          </a:xfrm>
          <a:prstGeom prst="ellipse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আরগন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০.৮০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4200" y="2286000"/>
            <a:ext cx="1906621" cy="1854619"/>
          </a:xfrm>
          <a:prstGeom prst="ellipse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অনান্য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০.০২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62600" y="4572000"/>
            <a:ext cx="2286000" cy="19812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জলীয়বাষ্প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০.০৪১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695984" y="4682613"/>
            <a:ext cx="2266416" cy="1870587"/>
          </a:xfrm>
          <a:prstGeom prst="ellipse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ধুলিকণা ও কণিকা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০.০১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5946" y="2345003"/>
            <a:ext cx="1809750" cy="1795616"/>
          </a:xfrm>
          <a:prstGeom prst="ellipse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 ডাই অক্সাইড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০.০৩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 cmpd="sng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7000">
                  <a:srgbClr val="FFFF00"/>
                </a:gs>
                <a:gs pos="80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24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228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shuvo</cp:lastModifiedBy>
  <cp:revision>221</cp:revision>
  <dcterms:created xsi:type="dcterms:W3CDTF">2006-08-16T00:00:00Z</dcterms:created>
  <dcterms:modified xsi:type="dcterms:W3CDTF">2020-01-30T12:23:45Z</dcterms:modified>
</cp:coreProperties>
</file>