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2"/>
  </p:notesMasterIdLst>
  <p:sldIdLst>
    <p:sldId id="296" r:id="rId2"/>
    <p:sldId id="284" r:id="rId3"/>
    <p:sldId id="274" r:id="rId4"/>
    <p:sldId id="297" r:id="rId5"/>
    <p:sldId id="286" r:id="rId6"/>
    <p:sldId id="285" r:id="rId7"/>
    <p:sldId id="259" r:id="rId8"/>
    <p:sldId id="287" r:id="rId9"/>
    <p:sldId id="282" r:id="rId10"/>
    <p:sldId id="294" r:id="rId11"/>
    <p:sldId id="281" r:id="rId12"/>
    <p:sldId id="288" r:id="rId13"/>
    <p:sldId id="280" r:id="rId14"/>
    <p:sldId id="289" r:id="rId15"/>
    <p:sldId id="291" r:id="rId16"/>
    <p:sldId id="295" r:id="rId17"/>
    <p:sldId id="277" r:id="rId18"/>
    <p:sldId id="293" r:id="rId19"/>
    <p:sldId id="271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C0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51" d="100"/>
          <a:sy n="51" d="100"/>
        </p:scale>
        <p:origin x="124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1F7E9-79A8-44BC-A8B5-C9FBE112122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2D97CC-6F82-49C2-9CEC-3088E240353C}">
      <dgm:prSet phldrT="[Text]"/>
      <dgm:spPr/>
      <dgm:t>
        <a:bodyPr/>
        <a:lstStyle/>
        <a:p>
          <a:r>
            <a:rPr lang="bn-BD" dirty="0" smtClean="0"/>
            <a:t>তথ্য একত্রিকরণ</a:t>
          </a:r>
          <a:endParaRPr lang="en-US" dirty="0"/>
        </a:p>
      </dgm:t>
    </dgm:pt>
    <dgm:pt modelId="{750AB8BA-FFA4-4DC7-9309-80D2EEFEF5C8}" type="parTrans" cxnId="{724A678C-8AE8-4C93-A6DC-B63D4163834D}">
      <dgm:prSet/>
      <dgm:spPr/>
      <dgm:t>
        <a:bodyPr/>
        <a:lstStyle/>
        <a:p>
          <a:endParaRPr lang="en-US"/>
        </a:p>
      </dgm:t>
    </dgm:pt>
    <dgm:pt modelId="{53B61802-DF96-4E18-A6B2-444F726EE2A0}" type="sibTrans" cxnId="{724A678C-8AE8-4C93-A6DC-B63D4163834D}">
      <dgm:prSet/>
      <dgm:spPr/>
      <dgm:t>
        <a:bodyPr/>
        <a:lstStyle/>
        <a:p>
          <a:endParaRPr lang="en-US"/>
        </a:p>
      </dgm:t>
    </dgm:pt>
    <dgm:pt modelId="{6FA810E0-EF86-450A-A39F-D0F1291F238C}">
      <dgm:prSet phldrT="[Text]"/>
      <dgm:spPr/>
      <dgm:t>
        <a:bodyPr/>
        <a:lstStyle/>
        <a:p>
          <a:r>
            <a:rPr lang="bn-BD" dirty="0" smtClean="0"/>
            <a:t>তথ্য প্রক্রিয়াকরণ</a:t>
          </a:r>
          <a:endParaRPr lang="en-US" dirty="0"/>
        </a:p>
      </dgm:t>
    </dgm:pt>
    <dgm:pt modelId="{A33A84D9-3AB6-4314-8F0A-B6CC24269D4F}" type="parTrans" cxnId="{20E441C4-FCCC-47B9-8590-E92A74DB0859}">
      <dgm:prSet/>
      <dgm:spPr/>
      <dgm:t>
        <a:bodyPr/>
        <a:lstStyle/>
        <a:p>
          <a:endParaRPr lang="en-US"/>
        </a:p>
      </dgm:t>
    </dgm:pt>
    <dgm:pt modelId="{C3888F88-FD2A-448C-B07B-E1A456580F6D}" type="sibTrans" cxnId="{20E441C4-FCCC-47B9-8590-E92A74DB0859}">
      <dgm:prSet/>
      <dgm:spPr/>
      <dgm:t>
        <a:bodyPr/>
        <a:lstStyle/>
        <a:p>
          <a:endParaRPr lang="en-US"/>
        </a:p>
      </dgm:t>
    </dgm:pt>
    <dgm:pt modelId="{18D3AF2D-4451-4673-8AC4-15A7C07CF0D1}">
      <dgm:prSet phldrT="[Text]"/>
      <dgm:spPr/>
      <dgm:t>
        <a:bodyPr/>
        <a:lstStyle/>
        <a:p>
          <a:r>
            <a:rPr lang="bn-BD" dirty="0" smtClean="0"/>
            <a:t>তথ্য সংরক্ষণ  </a:t>
          </a:r>
          <a:endParaRPr lang="en-US" dirty="0"/>
        </a:p>
      </dgm:t>
    </dgm:pt>
    <dgm:pt modelId="{B7CCB17E-C1FE-41C9-A117-D96986D2011C}" type="parTrans" cxnId="{456C5CB1-17A1-4113-BE77-793B01FFA39E}">
      <dgm:prSet/>
      <dgm:spPr/>
      <dgm:t>
        <a:bodyPr/>
        <a:lstStyle/>
        <a:p>
          <a:endParaRPr lang="en-US"/>
        </a:p>
      </dgm:t>
    </dgm:pt>
    <dgm:pt modelId="{731AE0A8-CC3C-4FE4-90C5-28A757526ADA}" type="sibTrans" cxnId="{456C5CB1-17A1-4113-BE77-793B01FFA39E}">
      <dgm:prSet/>
      <dgm:spPr/>
      <dgm:t>
        <a:bodyPr/>
        <a:lstStyle/>
        <a:p>
          <a:endParaRPr lang="en-US"/>
        </a:p>
      </dgm:t>
    </dgm:pt>
    <dgm:pt modelId="{8AB675B4-7406-421C-91E7-CAB2198A9C34}">
      <dgm:prSet phldrT="[Text]"/>
      <dgm:spPr/>
      <dgm:t>
        <a:bodyPr/>
        <a:lstStyle/>
        <a:p>
          <a:r>
            <a:rPr lang="bn-BD" dirty="0" smtClean="0"/>
            <a:t>তথ্য পুনরুদ্ধার  </a:t>
          </a:r>
          <a:endParaRPr lang="en-US" dirty="0"/>
        </a:p>
      </dgm:t>
    </dgm:pt>
    <dgm:pt modelId="{3C62831F-CDE1-4C16-8A10-FAC4EB3AD764}" type="parTrans" cxnId="{CC9F69C2-DFB3-4577-A3A5-24E4D2842CA4}">
      <dgm:prSet/>
      <dgm:spPr/>
      <dgm:t>
        <a:bodyPr/>
        <a:lstStyle/>
        <a:p>
          <a:endParaRPr lang="en-US"/>
        </a:p>
      </dgm:t>
    </dgm:pt>
    <dgm:pt modelId="{F3690433-3CED-42C6-A13E-AFF4668015AB}" type="sibTrans" cxnId="{CC9F69C2-DFB3-4577-A3A5-24E4D2842CA4}">
      <dgm:prSet/>
      <dgm:spPr/>
      <dgm:t>
        <a:bodyPr/>
        <a:lstStyle/>
        <a:p>
          <a:endParaRPr lang="en-US"/>
        </a:p>
      </dgm:t>
    </dgm:pt>
    <dgm:pt modelId="{51ABC2FB-8DCC-4BC8-9ED8-7144523F4248}">
      <dgm:prSet/>
      <dgm:spPr/>
      <dgm:t>
        <a:bodyPr/>
        <a:lstStyle/>
        <a:p>
          <a:r>
            <a:rPr lang="bn-BD" dirty="0" smtClean="0"/>
            <a:t>তথ্য সংগ্রহ</a:t>
          </a:r>
        </a:p>
      </dgm:t>
    </dgm:pt>
    <dgm:pt modelId="{DAE7EF30-79BF-46B2-B05F-BC833882FFE0}" type="parTrans" cxnId="{9114C033-20F1-44AE-A7AE-CB57042538B0}">
      <dgm:prSet/>
      <dgm:spPr/>
      <dgm:t>
        <a:bodyPr/>
        <a:lstStyle/>
        <a:p>
          <a:endParaRPr lang="en-US"/>
        </a:p>
      </dgm:t>
    </dgm:pt>
    <dgm:pt modelId="{B5DE14E0-E177-4BCA-BA80-DC5AC1264281}" type="sibTrans" cxnId="{9114C033-20F1-44AE-A7AE-CB57042538B0}">
      <dgm:prSet/>
      <dgm:spPr/>
      <dgm:t>
        <a:bodyPr/>
        <a:lstStyle/>
        <a:p>
          <a:endParaRPr lang="en-US"/>
        </a:p>
      </dgm:t>
    </dgm:pt>
    <dgm:pt modelId="{65EEBCDC-ECF2-4424-9C23-5E2D1734D97A}">
      <dgm:prSet phldrT="[Text]"/>
      <dgm:spPr/>
      <dgm:t>
        <a:bodyPr/>
        <a:lstStyle/>
        <a:p>
          <a:r>
            <a:rPr lang="bn-BD" dirty="0" smtClean="0"/>
            <a:t>তথ্য আদান প্রদান </a:t>
          </a:r>
          <a:endParaRPr lang="en-US" dirty="0"/>
        </a:p>
      </dgm:t>
    </dgm:pt>
    <dgm:pt modelId="{7728D64A-9404-480E-9709-161DBE7C5B63}" type="parTrans" cxnId="{74B0C562-DD62-4D02-9351-E9F9E90AFCB4}">
      <dgm:prSet/>
      <dgm:spPr/>
      <dgm:t>
        <a:bodyPr/>
        <a:lstStyle/>
        <a:p>
          <a:endParaRPr lang="en-US"/>
        </a:p>
      </dgm:t>
    </dgm:pt>
    <dgm:pt modelId="{C6C0BA67-A62F-4928-8E92-875604EE6867}" type="sibTrans" cxnId="{74B0C562-DD62-4D02-9351-E9F9E90AFCB4}">
      <dgm:prSet/>
      <dgm:spPr/>
      <dgm:t>
        <a:bodyPr/>
        <a:lstStyle/>
        <a:p>
          <a:endParaRPr lang="en-US"/>
        </a:p>
      </dgm:t>
    </dgm:pt>
    <dgm:pt modelId="{79433DFC-201C-45AD-9930-8017911314D9}" type="pres">
      <dgm:prSet presAssocID="{1DF1F7E9-79A8-44BC-A8B5-C9FBE11212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DB539-723E-40F0-A2B3-FCD402E54F0A}" type="pres">
      <dgm:prSet presAssocID="{51ABC2FB-8DCC-4BC8-9ED8-7144523F4248}" presName="dummy" presStyleCnt="0"/>
      <dgm:spPr/>
      <dgm:t>
        <a:bodyPr/>
        <a:lstStyle/>
        <a:p>
          <a:endParaRPr lang="en-US"/>
        </a:p>
      </dgm:t>
    </dgm:pt>
    <dgm:pt modelId="{1607225F-A86E-42BE-A53A-09F8FD681F4C}" type="pres">
      <dgm:prSet presAssocID="{51ABC2FB-8DCC-4BC8-9ED8-7144523F4248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B430A-56D2-4618-9D9A-E51207355E1D}" type="pres">
      <dgm:prSet presAssocID="{B5DE14E0-E177-4BCA-BA80-DC5AC1264281}" presName="sibTrans" presStyleLbl="node1" presStyleIdx="0" presStyleCnt="6"/>
      <dgm:spPr/>
      <dgm:t>
        <a:bodyPr/>
        <a:lstStyle/>
        <a:p>
          <a:endParaRPr lang="en-US"/>
        </a:p>
      </dgm:t>
    </dgm:pt>
    <dgm:pt modelId="{6D30E003-2B21-4CCB-A6AB-FE96642FD7F8}" type="pres">
      <dgm:prSet presAssocID="{482D97CC-6F82-49C2-9CEC-3088E240353C}" presName="dummy" presStyleCnt="0"/>
      <dgm:spPr/>
      <dgm:t>
        <a:bodyPr/>
        <a:lstStyle/>
        <a:p>
          <a:endParaRPr lang="en-US"/>
        </a:p>
      </dgm:t>
    </dgm:pt>
    <dgm:pt modelId="{9C152186-8642-4D7B-A030-48F1E22835C4}" type="pres">
      <dgm:prSet presAssocID="{482D97CC-6F82-49C2-9CEC-3088E240353C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736A3-5F59-4DB1-AD9E-5F2179A4A4FC}" type="pres">
      <dgm:prSet presAssocID="{53B61802-DF96-4E18-A6B2-444F726EE2A0}" presName="sibTrans" presStyleLbl="node1" presStyleIdx="1" presStyleCnt="6"/>
      <dgm:spPr/>
      <dgm:t>
        <a:bodyPr/>
        <a:lstStyle/>
        <a:p>
          <a:endParaRPr lang="en-US"/>
        </a:p>
      </dgm:t>
    </dgm:pt>
    <dgm:pt modelId="{2C27A75A-8510-44AC-B85F-A5026C3833C1}" type="pres">
      <dgm:prSet presAssocID="{6FA810E0-EF86-450A-A39F-D0F1291F238C}" presName="dummy" presStyleCnt="0"/>
      <dgm:spPr/>
      <dgm:t>
        <a:bodyPr/>
        <a:lstStyle/>
        <a:p>
          <a:endParaRPr lang="en-US"/>
        </a:p>
      </dgm:t>
    </dgm:pt>
    <dgm:pt modelId="{973A3227-0B22-4F2E-9BF2-44A13E9FD1DD}" type="pres">
      <dgm:prSet presAssocID="{6FA810E0-EF86-450A-A39F-D0F1291F238C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80E12-7F13-4FF4-8B50-173EF47BA079}" type="pres">
      <dgm:prSet presAssocID="{C3888F88-FD2A-448C-B07B-E1A456580F6D}" presName="sibTrans" presStyleLbl="node1" presStyleIdx="2" presStyleCnt="6"/>
      <dgm:spPr/>
      <dgm:t>
        <a:bodyPr/>
        <a:lstStyle/>
        <a:p>
          <a:endParaRPr lang="en-US"/>
        </a:p>
      </dgm:t>
    </dgm:pt>
    <dgm:pt modelId="{0CC1FE10-E3BB-4F8D-9DD9-EE1978FD180E}" type="pres">
      <dgm:prSet presAssocID="{18D3AF2D-4451-4673-8AC4-15A7C07CF0D1}" presName="dummy" presStyleCnt="0"/>
      <dgm:spPr/>
      <dgm:t>
        <a:bodyPr/>
        <a:lstStyle/>
        <a:p>
          <a:endParaRPr lang="en-US"/>
        </a:p>
      </dgm:t>
    </dgm:pt>
    <dgm:pt modelId="{52837EDB-0381-4E00-BFD5-14CF3B9706B1}" type="pres">
      <dgm:prSet presAssocID="{18D3AF2D-4451-4673-8AC4-15A7C07CF0D1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D1739-F55C-40DF-80FD-ED17CAA6B35D}" type="pres">
      <dgm:prSet presAssocID="{731AE0A8-CC3C-4FE4-90C5-28A757526ADA}" presName="sibTrans" presStyleLbl="node1" presStyleIdx="3" presStyleCnt="6"/>
      <dgm:spPr/>
      <dgm:t>
        <a:bodyPr/>
        <a:lstStyle/>
        <a:p>
          <a:endParaRPr lang="en-US"/>
        </a:p>
      </dgm:t>
    </dgm:pt>
    <dgm:pt modelId="{0A39CCDB-F0CF-46D5-8F11-806578EE2FAF}" type="pres">
      <dgm:prSet presAssocID="{8AB675B4-7406-421C-91E7-CAB2198A9C34}" presName="dummy" presStyleCnt="0"/>
      <dgm:spPr/>
      <dgm:t>
        <a:bodyPr/>
        <a:lstStyle/>
        <a:p>
          <a:endParaRPr lang="en-US"/>
        </a:p>
      </dgm:t>
    </dgm:pt>
    <dgm:pt modelId="{419E5462-FD18-4FA2-B813-9139D416B0ED}" type="pres">
      <dgm:prSet presAssocID="{8AB675B4-7406-421C-91E7-CAB2198A9C34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8F231-9EB4-4A79-9B49-3F0EFB8357CE}" type="pres">
      <dgm:prSet presAssocID="{F3690433-3CED-42C6-A13E-AFF4668015AB}" presName="sibTrans" presStyleLbl="node1" presStyleIdx="4" presStyleCnt="6"/>
      <dgm:spPr/>
      <dgm:t>
        <a:bodyPr/>
        <a:lstStyle/>
        <a:p>
          <a:endParaRPr lang="en-US"/>
        </a:p>
      </dgm:t>
    </dgm:pt>
    <dgm:pt modelId="{92007B5B-3D30-41DD-A3E5-4987F67FFD39}" type="pres">
      <dgm:prSet presAssocID="{65EEBCDC-ECF2-4424-9C23-5E2D1734D97A}" presName="dummy" presStyleCnt="0"/>
      <dgm:spPr/>
      <dgm:t>
        <a:bodyPr/>
        <a:lstStyle/>
        <a:p>
          <a:endParaRPr lang="en-US"/>
        </a:p>
      </dgm:t>
    </dgm:pt>
    <dgm:pt modelId="{82C25527-37F1-41A2-B26C-657490D0DC2B}" type="pres">
      <dgm:prSet presAssocID="{65EEBCDC-ECF2-4424-9C23-5E2D1734D97A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B264C-EB8A-40EF-9DC0-D8BE52C5BBCC}" type="pres">
      <dgm:prSet presAssocID="{C6C0BA67-A62F-4928-8E92-875604EE6867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EEE88C0-185D-41CA-92B0-63B31F093007}" type="presOf" srcId="{65EEBCDC-ECF2-4424-9C23-5E2D1734D97A}" destId="{82C25527-37F1-41A2-B26C-657490D0DC2B}" srcOrd="0" destOrd="0" presId="urn:microsoft.com/office/officeart/2005/8/layout/cycle1"/>
    <dgm:cxn modelId="{456C5CB1-17A1-4113-BE77-793B01FFA39E}" srcId="{1DF1F7E9-79A8-44BC-A8B5-C9FBE112122D}" destId="{18D3AF2D-4451-4673-8AC4-15A7C07CF0D1}" srcOrd="3" destOrd="0" parTransId="{B7CCB17E-C1FE-41C9-A117-D96986D2011C}" sibTransId="{731AE0A8-CC3C-4FE4-90C5-28A757526ADA}"/>
    <dgm:cxn modelId="{724A678C-8AE8-4C93-A6DC-B63D4163834D}" srcId="{1DF1F7E9-79A8-44BC-A8B5-C9FBE112122D}" destId="{482D97CC-6F82-49C2-9CEC-3088E240353C}" srcOrd="1" destOrd="0" parTransId="{750AB8BA-FFA4-4DC7-9309-80D2EEFEF5C8}" sibTransId="{53B61802-DF96-4E18-A6B2-444F726EE2A0}"/>
    <dgm:cxn modelId="{9114C033-20F1-44AE-A7AE-CB57042538B0}" srcId="{1DF1F7E9-79A8-44BC-A8B5-C9FBE112122D}" destId="{51ABC2FB-8DCC-4BC8-9ED8-7144523F4248}" srcOrd="0" destOrd="0" parTransId="{DAE7EF30-79BF-46B2-B05F-BC833882FFE0}" sibTransId="{B5DE14E0-E177-4BCA-BA80-DC5AC1264281}"/>
    <dgm:cxn modelId="{BF6A57D8-2110-42DC-8D8B-2DA8B24A0ACC}" type="presOf" srcId="{53B61802-DF96-4E18-A6B2-444F726EE2A0}" destId="{348736A3-5F59-4DB1-AD9E-5F2179A4A4FC}" srcOrd="0" destOrd="0" presId="urn:microsoft.com/office/officeart/2005/8/layout/cycle1"/>
    <dgm:cxn modelId="{A6BA6442-D4C5-465D-8BD4-7D3040B893BD}" type="presOf" srcId="{C6C0BA67-A62F-4928-8E92-875604EE6867}" destId="{EF1B264C-EB8A-40EF-9DC0-D8BE52C5BBCC}" srcOrd="0" destOrd="0" presId="urn:microsoft.com/office/officeart/2005/8/layout/cycle1"/>
    <dgm:cxn modelId="{A1C57FD5-C9D2-46C8-A8B8-2128EF424AAF}" type="presOf" srcId="{731AE0A8-CC3C-4FE4-90C5-28A757526ADA}" destId="{53CD1739-F55C-40DF-80FD-ED17CAA6B35D}" srcOrd="0" destOrd="0" presId="urn:microsoft.com/office/officeart/2005/8/layout/cycle1"/>
    <dgm:cxn modelId="{CC9F69C2-DFB3-4577-A3A5-24E4D2842CA4}" srcId="{1DF1F7E9-79A8-44BC-A8B5-C9FBE112122D}" destId="{8AB675B4-7406-421C-91E7-CAB2198A9C34}" srcOrd="4" destOrd="0" parTransId="{3C62831F-CDE1-4C16-8A10-FAC4EB3AD764}" sibTransId="{F3690433-3CED-42C6-A13E-AFF4668015AB}"/>
    <dgm:cxn modelId="{472E6505-A7C4-4D68-86C4-75CD8145B43A}" type="presOf" srcId="{B5DE14E0-E177-4BCA-BA80-DC5AC1264281}" destId="{9BCB430A-56D2-4618-9D9A-E51207355E1D}" srcOrd="0" destOrd="0" presId="urn:microsoft.com/office/officeart/2005/8/layout/cycle1"/>
    <dgm:cxn modelId="{135D65AF-AA2C-483D-AEC5-A2D6DCA0C1B5}" type="presOf" srcId="{482D97CC-6F82-49C2-9CEC-3088E240353C}" destId="{9C152186-8642-4D7B-A030-48F1E22835C4}" srcOrd="0" destOrd="0" presId="urn:microsoft.com/office/officeart/2005/8/layout/cycle1"/>
    <dgm:cxn modelId="{9E2697BF-6B82-4A90-B4C1-02C4559B40D0}" type="presOf" srcId="{6FA810E0-EF86-450A-A39F-D0F1291F238C}" destId="{973A3227-0B22-4F2E-9BF2-44A13E9FD1DD}" srcOrd="0" destOrd="0" presId="urn:microsoft.com/office/officeart/2005/8/layout/cycle1"/>
    <dgm:cxn modelId="{3DA33ECB-0D59-47EF-A8C9-DCE4D38E701A}" type="presOf" srcId="{1DF1F7E9-79A8-44BC-A8B5-C9FBE112122D}" destId="{79433DFC-201C-45AD-9930-8017911314D9}" srcOrd="0" destOrd="0" presId="urn:microsoft.com/office/officeart/2005/8/layout/cycle1"/>
    <dgm:cxn modelId="{1EF02012-2048-4CE9-8E12-986D5BF2B201}" type="presOf" srcId="{8AB675B4-7406-421C-91E7-CAB2198A9C34}" destId="{419E5462-FD18-4FA2-B813-9139D416B0ED}" srcOrd="0" destOrd="0" presId="urn:microsoft.com/office/officeart/2005/8/layout/cycle1"/>
    <dgm:cxn modelId="{09151FFF-B8BB-4158-85CE-248EB7CA2A11}" type="presOf" srcId="{F3690433-3CED-42C6-A13E-AFF4668015AB}" destId="{7558F231-9EB4-4A79-9B49-3F0EFB8357CE}" srcOrd="0" destOrd="0" presId="urn:microsoft.com/office/officeart/2005/8/layout/cycle1"/>
    <dgm:cxn modelId="{20E441C4-FCCC-47B9-8590-E92A74DB0859}" srcId="{1DF1F7E9-79A8-44BC-A8B5-C9FBE112122D}" destId="{6FA810E0-EF86-450A-A39F-D0F1291F238C}" srcOrd="2" destOrd="0" parTransId="{A33A84D9-3AB6-4314-8F0A-B6CC24269D4F}" sibTransId="{C3888F88-FD2A-448C-B07B-E1A456580F6D}"/>
    <dgm:cxn modelId="{599E7A93-7BBA-4796-93B5-B0AFE6E0FD65}" type="presOf" srcId="{C3888F88-FD2A-448C-B07B-E1A456580F6D}" destId="{54280E12-7F13-4FF4-8B50-173EF47BA079}" srcOrd="0" destOrd="0" presId="urn:microsoft.com/office/officeart/2005/8/layout/cycle1"/>
    <dgm:cxn modelId="{74B0C562-DD62-4D02-9351-E9F9E90AFCB4}" srcId="{1DF1F7E9-79A8-44BC-A8B5-C9FBE112122D}" destId="{65EEBCDC-ECF2-4424-9C23-5E2D1734D97A}" srcOrd="5" destOrd="0" parTransId="{7728D64A-9404-480E-9709-161DBE7C5B63}" sibTransId="{C6C0BA67-A62F-4928-8E92-875604EE6867}"/>
    <dgm:cxn modelId="{DBFD9F41-AD72-4F8F-94DD-96522D780D20}" type="presOf" srcId="{18D3AF2D-4451-4673-8AC4-15A7C07CF0D1}" destId="{52837EDB-0381-4E00-BFD5-14CF3B9706B1}" srcOrd="0" destOrd="0" presId="urn:microsoft.com/office/officeart/2005/8/layout/cycle1"/>
    <dgm:cxn modelId="{2219CF1A-000E-4EA9-B62D-B7EA973F1DE5}" type="presOf" srcId="{51ABC2FB-8DCC-4BC8-9ED8-7144523F4248}" destId="{1607225F-A86E-42BE-A53A-09F8FD681F4C}" srcOrd="0" destOrd="0" presId="urn:microsoft.com/office/officeart/2005/8/layout/cycle1"/>
    <dgm:cxn modelId="{69A24715-4335-4FBC-8491-49AAB4DCB03E}" type="presParOf" srcId="{79433DFC-201C-45AD-9930-8017911314D9}" destId="{56EDB539-723E-40F0-A2B3-FCD402E54F0A}" srcOrd="0" destOrd="0" presId="urn:microsoft.com/office/officeart/2005/8/layout/cycle1"/>
    <dgm:cxn modelId="{E0BB7172-53A6-47D6-ACAC-365FA7EF5C37}" type="presParOf" srcId="{79433DFC-201C-45AD-9930-8017911314D9}" destId="{1607225F-A86E-42BE-A53A-09F8FD681F4C}" srcOrd="1" destOrd="0" presId="urn:microsoft.com/office/officeart/2005/8/layout/cycle1"/>
    <dgm:cxn modelId="{F4494964-5EC8-4C66-82D6-ED1C2DBF337E}" type="presParOf" srcId="{79433DFC-201C-45AD-9930-8017911314D9}" destId="{9BCB430A-56D2-4618-9D9A-E51207355E1D}" srcOrd="2" destOrd="0" presId="urn:microsoft.com/office/officeart/2005/8/layout/cycle1"/>
    <dgm:cxn modelId="{D3A4F15A-F181-45AB-9A56-6C429728EAC9}" type="presParOf" srcId="{79433DFC-201C-45AD-9930-8017911314D9}" destId="{6D30E003-2B21-4CCB-A6AB-FE96642FD7F8}" srcOrd="3" destOrd="0" presId="urn:microsoft.com/office/officeart/2005/8/layout/cycle1"/>
    <dgm:cxn modelId="{4D266007-149F-47EB-B50D-0F150825376F}" type="presParOf" srcId="{79433DFC-201C-45AD-9930-8017911314D9}" destId="{9C152186-8642-4D7B-A030-48F1E22835C4}" srcOrd="4" destOrd="0" presId="urn:microsoft.com/office/officeart/2005/8/layout/cycle1"/>
    <dgm:cxn modelId="{E6BDB3C5-0931-4874-B746-2E51B0EFABAF}" type="presParOf" srcId="{79433DFC-201C-45AD-9930-8017911314D9}" destId="{348736A3-5F59-4DB1-AD9E-5F2179A4A4FC}" srcOrd="5" destOrd="0" presId="urn:microsoft.com/office/officeart/2005/8/layout/cycle1"/>
    <dgm:cxn modelId="{A9A2552C-8B24-447E-AA29-D21401029CA9}" type="presParOf" srcId="{79433DFC-201C-45AD-9930-8017911314D9}" destId="{2C27A75A-8510-44AC-B85F-A5026C3833C1}" srcOrd="6" destOrd="0" presId="urn:microsoft.com/office/officeart/2005/8/layout/cycle1"/>
    <dgm:cxn modelId="{EEC84B27-C787-47E5-A98D-9C3350236633}" type="presParOf" srcId="{79433DFC-201C-45AD-9930-8017911314D9}" destId="{973A3227-0B22-4F2E-9BF2-44A13E9FD1DD}" srcOrd="7" destOrd="0" presId="urn:microsoft.com/office/officeart/2005/8/layout/cycle1"/>
    <dgm:cxn modelId="{480C4649-F0AA-47BE-AB2E-F7DB32D7FD37}" type="presParOf" srcId="{79433DFC-201C-45AD-9930-8017911314D9}" destId="{54280E12-7F13-4FF4-8B50-173EF47BA079}" srcOrd="8" destOrd="0" presId="urn:microsoft.com/office/officeart/2005/8/layout/cycle1"/>
    <dgm:cxn modelId="{85867D30-D8C7-4D56-934A-C519F4CDD4A4}" type="presParOf" srcId="{79433DFC-201C-45AD-9930-8017911314D9}" destId="{0CC1FE10-E3BB-4F8D-9DD9-EE1978FD180E}" srcOrd="9" destOrd="0" presId="urn:microsoft.com/office/officeart/2005/8/layout/cycle1"/>
    <dgm:cxn modelId="{7388339A-B672-4A67-8DE2-8DFD03CAFEF0}" type="presParOf" srcId="{79433DFC-201C-45AD-9930-8017911314D9}" destId="{52837EDB-0381-4E00-BFD5-14CF3B9706B1}" srcOrd="10" destOrd="0" presId="urn:microsoft.com/office/officeart/2005/8/layout/cycle1"/>
    <dgm:cxn modelId="{62296948-5113-45C8-8180-56B2EF106220}" type="presParOf" srcId="{79433DFC-201C-45AD-9930-8017911314D9}" destId="{53CD1739-F55C-40DF-80FD-ED17CAA6B35D}" srcOrd="11" destOrd="0" presId="urn:microsoft.com/office/officeart/2005/8/layout/cycle1"/>
    <dgm:cxn modelId="{0F4AAD0B-98A8-4773-9670-3493A4E848A6}" type="presParOf" srcId="{79433DFC-201C-45AD-9930-8017911314D9}" destId="{0A39CCDB-F0CF-46D5-8F11-806578EE2FAF}" srcOrd="12" destOrd="0" presId="urn:microsoft.com/office/officeart/2005/8/layout/cycle1"/>
    <dgm:cxn modelId="{B18FFEB3-0A0E-4C58-AC44-008567C54FE5}" type="presParOf" srcId="{79433DFC-201C-45AD-9930-8017911314D9}" destId="{419E5462-FD18-4FA2-B813-9139D416B0ED}" srcOrd="13" destOrd="0" presId="urn:microsoft.com/office/officeart/2005/8/layout/cycle1"/>
    <dgm:cxn modelId="{AC2A86DB-E597-4A9E-AB16-3DE74179672A}" type="presParOf" srcId="{79433DFC-201C-45AD-9930-8017911314D9}" destId="{7558F231-9EB4-4A79-9B49-3F0EFB8357CE}" srcOrd="14" destOrd="0" presId="urn:microsoft.com/office/officeart/2005/8/layout/cycle1"/>
    <dgm:cxn modelId="{965DB419-9290-433E-95CA-14430AF96170}" type="presParOf" srcId="{79433DFC-201C-45AD-9930-8017911314D9}" destId="{92007B5B-3D30-41DD-A3E5-4987F67FFD39}" srcOrd="15" destOrd="0" presId="urn:microsoft.com/office/officeart/2005/8/layout/cycle1"/>
    <dgm:cxn modelId="{54F1327D-E487-4025-B28F-3708A6298291}" type="presParOf" srcId="{79433DFC-201C-45AD-9930-8017911314D9}" destId="{82C25527-37F1-41A2-B26C-657490D0DC2B}" srcOrd="16" destOrd="0" presId="urn:microsoft.com/office/officeart/2005/8/layout/cycle1"/>
    <dgm:cxn modelId="{A8604C06-21CE-47FA-A23A-500B9D261AFA}" type="presParOf" srcId="{79433DFC-201C-45AD-9930-8017911314D9}" destId="{EF1B264C-EB8A-40EF-9DC0-D8BE52C5BBC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DF02A-6535-44C8-BBED-0EB208686BD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C2918-8B12-422E-A31D-0757B1308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4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A96E-52EE-4895-8CD8-C621DD2E8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94" y="1935163"/>
            <a:ext cx="6583411" cy="4389437"/>
          </a:xfrm>
        </p:spPr>
      </p:pic>
    </p:spTree>
    <p:extLst>
      <p:ext uri="{BB962C8B-B14F-4D97-AF65-F5344CB8AC3E}">
        <p14:creationId xmlns:p14="http://schemas.microsoft.com/office/powerpoint/2010/main" val="181231411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6172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 কী ? 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বা উপাত্ত হলো পরস্পর বিচ্ছিন্ন কোন অক্ষর, শব্দ, সংখ্যা বা প্রতীক যা প্রক্রিয়াকরণের ফলে তথ্য পাওয়া যায় । এক কথায় তথ্যের ক্ষুদ্রতম একক ।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কী ? 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 যখন কোন ঘটনা, প্রেক্ষাপট, পরিস্থিতির সাথে সম্পর্কযুক্ত হয়ে অর্থ প্রকাশ করে তখন তাকে তথ্য বলে ।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 কী ? 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বিজ্ঞানের তথ্যের উপর ভিত্তি করে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তৈরিকৃত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জন্ত্রপাতির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 </a:t>
            </a: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।  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139_99_azio_levetron_cm_2000_gaming_mouse_review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3962400"/>
            <a:ext cx="2438400" cy="1905000"/>
          </a:xfrm>
        </p:spPr>
      </p:pic>
      <p:pic>
        <p:nvPicPr>
          <p:cNvPr id="6" name="Content Placeholder 5" descr="computer output device print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81400" y="1219200"/>
            <a:ext cx="2819400" cy="1905001"/>
          </a:xfrm>
        </p:spPr>
      </p:pic>
      <p:pic>
        <p:nvPicPr>
          <p:cNvPr id="2051" name="Picture 3" descr="C:\Documents and Settings\shamim\Desktop\LG_L194WT-SF_LCD_moni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962400"/>
            <a:ext cx="2438400" cy="1914525"/>
          </a:xfrm>
          <a:prstGeom prst="rect">
            <a:avLst/>
          </a:prstGeom>
          <a:noFill/>
        </p:spPr>
      </p:pic>
      <p:pic>
        <p:nvPicPr>
          <p:cNvPr id="2052" name="Picture 4" descr="C:\Documents and Settings\shamim\Desktop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826579"/>
            <a:ext cx="2743200" cy="24218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67270"/>
            <a:ext cx="3505200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ডিভাইস সমুহঃ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9436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মাউস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32867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প্রিন্টার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601980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মনিটর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7263" y="6258580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ডিজিটাল ক্যামেরা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D:\ARIF KAISER\Kinds of Mobile Phone\Camera Phone.jpg"/>
          <p:cNvPicPr>
            <a:picLocks noChangeAspect="1" noChangeArrowheads="1"/>
          </p:cNvPicPr>
          <p:nvPr/>
        </p:nvPicPr>
        <p:blipFill>
          <a:blip r:embed="rId7"/>
          <a:srcRect l="4793" t="11111" r="2505" b="11111"/>
          <a:stretch>
            <a:fillRect/>
          </a:stretch>
        </p:blipFill>
        <p:spPr bwMode="auto">
          <a:xfrm>
            <a:off x="457200" y="1143000"/>
            <a:ext cx="2819400" cy="2133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3505200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D:\ARIF KAISER\Kinds of Mobile Phone\Video Phon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576204" y="1013604"/>
            <a:ext cx="2392392" cy="1981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010400" y="3200400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ভিডিও ফোন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7543800" cy="472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Radio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Television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VDO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CD/DVD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assette/ Tape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Telephone (both fixed line and mobile phones)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omputer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Hardware and Software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Multimedia Projector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Internet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Satellite system, 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etc.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69893"/>
            <a:ext cx="7620000" cy="9541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’র সুফল পৌছে দেয়ার জন্য বিভিন্ন মাধ্যম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(ICT Media)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ব্যবহার করা হয়ে থাকে। খুব প্রচলিত মাধ্যমগুলো হচ্ছে-</a:t>
            </a:r>
            <a:endParaRPr lang="bn-BD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hamim\Desktop\picturer\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1"/>
            <a:ext cx="3581400" cy="2819400"/>
          </a:xfrm>
          <a:prstGeom prst="rect">
            <a:avLst/>
          </a:prstGeom>
          <a:noFill/>
        </p:spPr>
      </p:pic>
      <p:pic>
        <p:nvPicPr>
          <p:cNvPr id="2052" name="Picture 4" descr="C:\Documents and Settings\shamim\Desktop\picturer\3rd-Batch-computer-train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3401"/>
            <a:ext cx="3657600" cy="2667000"/>
          </a:xfrm>
          <a:prstGeom prst="rect">
            <a:avLst/>
          </a:prstGeom>
          <a:noFill/>
        </p:spPr>
      </p:pic>
      <p:pic>
        <p:nvPicPr>
          <p:cNvPr id="2053" name="Picture 5" descr="C:\Documents and Settings\shamim\Desktop\picturer\ict_su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05200"/>
            <a:ext cx="3657600" cy="2819400"/>
          </a:xfrm>
          <a:prstGeom prst="rect">
            <a:avLst/>
          </a:prstGeom>
          <a:noFill/>
        </p:spPr>
      </p:pic>
      <p:pic>
        <p:nvPicPr>
          <p:cNvPr id="2054" name="Picture 6" descr="C:\Documents and Settings\shamim\Desktop\picturer\TCoL_Sept_English_worksh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200" y="10820400"/>
            <a:ext cx="20116800" cy="16459200"/>
          </a:xfrm>
          <a:prstGeom prst="rect">
            <a:avLst/>
          </a:prstGeom>
          <a:noFill/>
        </p:spPr>
      </p:pic>
      <p:pic>
        <p:nvPicPr>
          <p:cNvPr id="2056" name="Picture 8" descr="C:\Documents and Settings\shamim\Desktop\picturer\p002_0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29012"/>
            <a:ext cx="4114800" cy="2795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019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আইসিটি আমাদের জীবন কে অনেক সহজ করে তুলেছে। নিম্নে কয়েকটি আইসিটি ডিভাইসের ব্যবহার উল্লেখ করা হলো -----</a:t>
            </a:r>
          </a:p>
          <a:p>
            <a:pPr algn="just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মাধ্যমে খবর ও গান শুনা ছাড়াও ঘূর্ণিঝড়ের পূর্বাভাস পাওয়া যায়।</a:t>
            </a:r>
          </a:p>
          <a:p>
            <a:pPr algn="just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গান শুনা, ছবি দেখা, বিভিন্ন ধরনের খেলা, খবর, কৃষি অনুষ্ঠান ইত্যাদি উপভোগ করা যায়।</a:t>
            </a:r>
          </a:p>
          <a:p>
            <a:pPr algn="just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দেশের ভিতরে ও বাইরের মানুষের সাথে দ্রুত যোগাযোগ করা যায়।  </a:t>
            </a:r>
          </a:p>
          <a:p>
            <a:pPr algn="just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মাধ্যমে দ্রুত যোগাযোগ করা যায়, এস,এম,এস করা যায়। এ ছাড়াও ইন্টারনেট ব্যবহার করে বিভিন্ন ধরনের খবর ও পরীক্ষার ফলাফল জানা যায়।</a:t>
            </a:r>
          </a:p>
          <a:p>
            <a:pPr algn="just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সাহায্যে শিক্ষা, চিকিৎসা, ব্যবসা, যোগাযোগ, গেম খেলা, গান শুনা, ছবি দেখা, ছবি তোলা, বিভিন্ন ধরনের গবেষণামূলক কাজে এটি ব্যবহৃত হচ্ছে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73527"/>
            <a:ext cx="80010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 ইন্টারনেটঃ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এটি ব্যবহার করে ওয়েবসাইট থেকে সহজেই প্রয়োজনীয় তথ্য, ছবি, বই, গান, বিভিন্ন ধরনের ভিডিও নামিয়ে আনা যায় , বিদেশে থাকা মানুষের সাথে ছবিসহ কথা বলা যায়, ব্যবসা করা যায়, অনলাইন পত্রিকা পড়া যায় ইত্যাদি। 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 মাল্টিমিডিয়া প্রজেক্টরঃ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এর সাহায্য বড় পর্দায় বিশ্বকাপ ও অন্যান্য খেলা দেখা যায়, শ্রেণিকক্ষে ব্যবহার করে পাঠকে অনেক আকর্ষনীয় করে তোলা যায়।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90600"/>
            <a:ext cx="80772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এছাড়াও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ভিবিন্ন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057400"/>
            <a:ext cx="7086600" cy="3570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কাজঃ</a:t>
            </a:r>
            <a:endParaRPr lang="en-US" sz="4000" dirty="0" smtClean="0"/>
          </a:p>
          <a:p>
            <a:r>
              <a:rPr lang="en-US" sz="2400" dirty="0" smtClean="0"/>
              <a:t>১। ICT </a:t>
            </a:r>
            <a:r>
              <a:rPr lang="en-US" sz="2400" dirty="0" err="1" smtClean="0"/>
              <a:t>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ব্যবহৃত</a:t>
            </a:r>
            <a:r>
              <a:rPr lang="en-US" sz="2400" dirty="0" smtClean="0"/>
              <a:t> </a:t>
            </a:r>
            <a:r>
              <a:rPr lang="en-US" sz="2400" dirty="0" err="1"/>
              <a:t>য</a:t>
            </a:r>
            <a:r>
              <a:rPr lang="en-US" sz="2400" dirty="0" err="1" smtClean="0"/>
              <a:t>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তালিকা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প্রস্তুত</a:t>
            </a:r>
            <a:r>
              <a:rPr lang="en-US" sz="2400" dirty="0" smtClean="0"/>
              <a:t>    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২।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২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 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7239000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829812"/>
            <a:ext cx="7086600" cy="40010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পূর্ণরূপ কি? 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বলতে কী বুঝ?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কম্পিউটারের কয়েকটি ডিভাইসের নাম বলো 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38761"/>
            <a:ext cx="376898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18" y="3124200"/>
            <a:ext cx="8391582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‘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ক্ষেত্রে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তথ্য প্রযুক্তির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ভূমিকা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ব্যাখা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।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8477"/>
            <a:ext cx="70104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পরিচিতি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114800"/>
            <a:ext cx="3962399" cy="206210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32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সহকারি শিক্ষক (আইসিটি) 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দীঘলবাক</a:t>
            </a:r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উচ্চ বিদ্যালয়, </a:t>
            </a:r>
          </a:p>
          <a:p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নবী</a:t>
            </a:r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হবি</a:t>
            </a:r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গঞ্জ ।  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8272" y="4114800"/>
            <a:ext cx="4423006" cy="206210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 ষষ্ঠ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 তথ্য ও যোগাযোগ প্রযুক্তি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প্রথম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  ৫০ মিনিট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03" y="1447800"/>
            <a:ext cx="5232138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76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33CC"/>
                </a:solidFill>
              </a:rPr>
              <a:t>ধন্যবাদ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1935163"/>
            <a:ext cx="7023099" cy="4389437"/>
          </a:xfrm>
        </p:spPr>
      </p:pic>
    </p:spTree>
    <p:extLst>
      <p:ext uri="{BB962C8B-B14F-4D97-AF65-F5344CB8AC3E}">
        <p14:creationId xmlns:p14="http://schemas.microsoft.com/office/powerpoint/2010/main" val="20614222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022"/>
            <a:ext cx="3066564" cy="2643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312003"/>
            <a:ext cx="5562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এগুলো কিসের ছবি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C:\Documents and Settings\shamim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76400"/>
            <a:ext cx="2675668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76588" y="5181600"/>
            <a:ext cx="35718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আইসিটি যন্ত্রপাতি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64" y="1993011"/>
            <a:ext cx="3085788" cy="20574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12" y="1847088"/>
            <a:ext cx="6609975" cy="4389437"/>
          </a:xfrm>
        </p:spPr>
      </p:pic>
    </p:spTree>
    <p:extLst>
      <p:ext uri="{BB962C8B-B14F-4D97-AF65-F5344CB8AC3E}">
        <p14:creationId xmlns:p14="http://schemas.microsoft.com/office/powerpoint/2010/main" val="2585065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5638800"/>
            <a:ext cx="52613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 যন্ত্রপাতিগুলোর ব্যবহার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4048"/>
            <a:ext cx="3505200" cy="2632552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3768619" cy="250259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133600"/>
            <a:ext cx="8385629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6600" b="1" u="sng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r>
              <a:rPr lang="bn-BD" sz="6000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r>
              <a:rPr lang="bn-BD" sz="6000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2209800"/>
            <a:ext cx="7772400" cy="3505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 (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কী তা বলতে পারবে।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প্রযুক্তির ডিভাইস গুলোর নাম  উল্লেখ করতে পারবে।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প্রযুক্তির ডিভাইস গুলোর ব্যবহার বলতে পারবে।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প্রযুক্তি  ব্যবহারে আমাদের জীবনযাত্রায় কী পরিবর্তন এসেছে তা ব্যাখ্যা করতে পারবে।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28600"/>
            <a:ext cx="3621504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8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হচ্ছে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Information and Communication Technology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-এর সংক্ষিপ্ত রূপ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বাংলায় যা তথ্য ও যোগাযোগ প্রযুক্তি নামে পরিচিত।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তিনটি ইংরেজি শব্দের সমন্বয়ে গঠিত। সেগুলো হচ্ছে-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Information (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Communation(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Technology(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প্রক্রিয়াকরণ, সংরক্ষণ, তথ্য আদান প্রদান ও যোগাযোগ স্থাপনে ব্যবহৃত যেকোন প্রযুক্তিই হলো তথ্য ও যোগাযোগ প্রযুক্তি । 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861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বা ICT 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কি? </a:t>
            </a:r>
            <a:endParaRPr lang="bn-BD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657600" y="3124200"/>
            <a:ext cx="1600200" cy="1524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ICT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78515876"/>
              </p:ext>
            </p:extLst>
          </p:nvPr>
        </p:nvGraphicFramePr>
        <p:xfrm>
          <a:off x="609600" y="1257300"/>
          <a:ext cx="7772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57200"/>
            <a:ext cx="6705600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593</Words>
  <Application>Microsoft Office PowerPoint</Application>
  <PresentationFormat>On-screen Show (4:3)</PresentationFormat>
  <Paragraphs>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Constantia</vt:lpstr>
      <vt:lpstr>Lucida Calligraphy</vt:lpstr>
      <vt:lpstr>NikoshBAN</vt:lpstr>
      <vt:lpstr>NikoshLightBAN</vt:lpstr>
      <vt:lpstr>Wingdings</vt:lpstr>
      <vt:lpstr>Wingdings 2</vt:lpstr>
      <vt:lpstr>Flow</vt:lpstr>
      <vt:lpstr>আজকের ক্লাসে সবাইকে স্বাগতম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dbhshm@outlook.com</cp:lastModifiedBy>
  <cp:revision>397</cp:revision>
  <dcterms:created xsi:type="dcterms:W3CDTF">2006-08-16T00:00:00Z</dcterms:created>
  <dcterms:modified xsi:type="dcterms:W3CDTF">2020-01-30T15:16:30Z</dcterms:modified>
</cp:coreProperties>
</file>